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15125700"/>
  <p:notesSz cx="10693400" cy="15125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6FF7E6-7751-E43B-2C91-3E1D932AF5B0}" v="9" dt="2023-10-27T10:46:31.04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2484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3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3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3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014634"/>
            <a:ext cx="10679303" cy="13105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"/>
            <a:ext cx="7485380" cy="4403725"/>
          </a:xfrm>
          <a:custGeom>
            <a:avLst/>
            <a:gdLst/>
            <a:ahLst/>
            <a:cxnLst/>
            <a:rect l="l" t="t" r="r" b="b"/>
            <a:pathLst>
              <a:path w="7485380" h="4403725">
                <a:moveTo>
                  <a:pt x="7482034" y="0"/>
                </a:moveTo>
                <a:lnTo>
                  <a:pt x="0" y="0"/>
                </a:lnTo>
                <a:lnTo>
                  <a:pt x="0" y="2906923"/>
                </a:lnTo>
                <a:lnTo>
                  <a:pt x="33290" y="2945619"/>
                </a:lnTo>
                <a:lnTo>
                  <a:pt x="63041" y="2979387"/>
                </a:lnTo>
                <a:lnTo>
                  <a:pt x="93142" y="3012835"/>
                </a:lnTo>
                <a:lnTo>
                  <a:pt x="123590" y="3045962"/>
                </a:lnTo>
                <a:lnTo>
                  <a:pt x="154384" y="3078764"/>
                </a:lnTo>
                <a:lnTo>
                  <a:pt x="185519" y="3111239"/>
                </a:lnTo>
                <a:lnTo>
                  <a:pt x="216994" y="3143383"/>
                </a:lnTo>
                <a:lnTo>
                  <a:pt x="248804" y="3175194"/>
                </a:lnTo>
                <a:lnTo>
                  <a:pt x="280948" y="3206668"/>
                </a:lnTo>
                <a:lnTo>
                  <a:pt x="313423" y="3237804"/>
                </a:lnTo>
                <a:lnTo>
                  <a:pt x="346225" y="3268597"/>
                </a:lnTo>
                <a:lnTo>
                  <a:pt x="379351" y="3299046"/>
                </a:lnTo>
                <a:lnTo>
                  <a:pt x="412800" y="3329147"/>
                </a:lnTo>
                <a:lnTo>
                  <a:pt x="446567" y="3358897"/>
                </a:lnTo>
                <a:lnTo>
                  <a:pt x="480651" y="3388295"/>
                </a:lnTo>
                <a:lnTo>
                  <a:pt x="515048" y="3417335"/>
                </a:lnTo>
                <a:lnTo>
                  <a:pt x="549756" y="3446017"/>
                </a:lnTo>
                <a:lnTo>
                  <a:pt x="584770" y="3474337"/>
                </a:lnTo>
                <a:lnTo>
                  <a:pt x="620090" y="3502291"/>
                </a:lnTo>
                <a:lnTo>
                  <a:pt x="655711" y="3529878"/>
                </a:lnTo>
                <a:lnTo>
                  <a:pt x="691631" y="3557095"/>
                </a:lnTo>
                <a:lnTo>
                  <a:pt x="727848" y="3583937"/>
                </a:lnTo>
                <a:lnTo>
                  <a:pt x="764357" y="3610404"/>
                </a:lnTo>
                <a:lnTo>
                  <a:pt x="801157" y="3636491"/>
                </a:lnTo>
                <a:lnTo>
                  <a:pt x="838244" y="3662196"/>
                </a:lnTo>
                <a:lnTo>
                  <a:pt x="875616" y="3687516"/>
                </a:lnTo>
                <a:lnTo>
                  <a:pt x="913269" y="3712449"/>
                </a:lnTo>
                <a:lnTo>
                  <a:pt x="951201" y="3736990"/>
                </a:lnTo>
                <a:lnTo>
                  <a:pt x="989409" y="3761138"/>
                </a:lnTo>
                <a:lnTo>
                  <a:pt x="1027891" y="3784890"/>
                </a:lnTo>
                <a:lnTo>
                  <a:pt x="1066642" y="3808242"/>
                </a:lnTo>
                <a:lnTo>
                  <a:pt x="1105661" y="3831192"/>
                </a:lnTo>
                <a:lnTo>
                  <a:pt x="1144944" y="3853737"/>
                </a:lnTo>
                <a:lnTo>
                  <a:pt x="1184489" y="3875874"/>
                </a:lnTo>
                <a:lnTo>
                  <a:pt x="1224293" y="3897600"/>
                </a:lnTo>
                <a:lnTo>
                  <a:pt x="1264352" y="3918913"/>
                </a:lnTo>
                <a:lnTo>
                  <a:pt x="1304665" y="3939809"/>
                </a:lnTo>
                <a:lnTo>
                  <a:pt x="1345227" y="3960285"/>
                </a:lnTo>
                <a:lnTo>
                  <a:pt x="1386037" y="3980340"/>
                </a:lnTo>
                <a:lnTo>
                  <a:pt x="1427092" y="3999969"/>
                </a:lnTo>
                <a:lnTo>
                  <a:pt x="1468387" y="4019170"/>
                </a:lnTo>
                <a:lnTo>
                  <a:pt x="1509922" y="4037941"/>
                </a:lnTo>
                <a:lnTo>
                  <a:pt x="1551692" y="4056277"/>
                </a:lnTo>
                <a:lnTo>
                  <a:pt x="1593695" y="4074177"/>
                </a:lnTo>
                <a:lnTo>
                  <a:pt x="1635929" y="4091637"/>
                </a:lnTo>
                <a:lnTo>
                  <a:pt x="1678389" y="4108656"/>
                </a:lnTo>
                <a:lnTo>
                  <a:pt x="1721074" y="4125228"/>
                </a:lnTo>
                <a:lnTo>
                  <a:pt x="1763980" y="4141353"/>
                </a:lnTo>
                <a:lnTo>
                  <a:pt x="1807105" y="4157027"/>
                </a:lnTo>
                <a:lnTo>
                  <a:pt x="1850445" y="4172247"/>
                </a:lnTo>
                <a:lnTo>
                  <a:pt x="1893999" y="4187010"/>
                </a:lnTo>
                <a:lnTo>
                  <a:pt x="1937762" y="4201314"/>
                </a:lnTo>
                <a:lnTo>
                  <a:pt x="1981732" y="4215155"/>
                </a:lnTo>
                <a:lnTo>
                  <a:pt x="2025907" y="4228531"/>
                </a:lnTo>
                <a:lnTo>
                  <a:pt x="2070283" y="4241439"/>
                </a:lnTo>
                <a:lnTo>
                  <a:pt x="2114858" y="4253876"/>
                </a:lnTo>
                <a:lnTo>
                  <a:pt x="2159628" y="4265839"/>
                </a:lnTo>
                <a:lnTo>
                  <a:pt x="2204591" y="4277325"/>
                </a:lnTo>
                <a:lnTo>
                  <a:pt x="2249743" y="4288331"/>
                </a:lnTo>
                <a:lnTo>
                  <a:pt x="2295083" y="4298855"/>
                </a:lnTo>
                <a:lnTo>
                  <a:pt x="2340607" y="4308893"/>
                </a:lnTo>
                <a:lnTo>
                  <a:pt x="2386312" y="4318444"/>
                </a:lnTo>
                <a:lnTo>
                  <a:pt x="2432196" y="4327503"/>
                </a:lnTo>
                <a:lnTo>
                  <a:pt x="2478255" y="4336068"/>
                </a:lnTo>
                <a:lnTo>
                  <a:pt x="2524487" y="4344136"/>
                </a:lnTo>
                <a:lnTo>
                  <a:pt x="2570888" y="4351704"/>
                </a:lnTo>
                <a:lnTo>
                  <a:pt x="2617457" y="4358770"/>
                </a:lnTo>
                <a:lnTo>
                  <a:pt x="2664190" y="4365331"/>
                </a:lnTo>
                <a:lnTo>
                  <a:pt x="2711083" y="4371383"/>
                </a:lnTo>
                <a:lnTo>
                  <a:pt x="2758136" y="4376924"/>
                </a:lnTo>
                <a:lnTo>
                  <a:pt x="2805343" y="4381950"/>
                </a:lnTo>
                <a:lnTo>
                  <a:pt x="2852703" y="4386460"/>
                </a:lnTo>
                <a:lnTo>
                  <a:pt x="2900213" y="4390450"/>
                </a:lnTo>
                <a:lnTo>
                  <a:pt x="2947870" y="4393917"/>
                </a:lnTo>
                <a:lnTo>
                  <a:pt x="2995671" y="4396859"/>
                </a:lnTo>
                <a:lnTo>
                  <a:pt x="3043613" y="4399272"/>
                </a:lnTo>
                <a:lnTo>
                  <a:pt x="3091693" y="4401154"/>
                </a:lnTo>
                <a:lnTo>
                  <a:pt x="3139908" y="4402502"/>
                </a:lnTo>
                <a:lnTo>
                  <a:pt x="3188256" y="4403313"/>
                </a:lnTo>
                <a:lnTo>
                  <a:pt x="3236734" y="4403584"/>
                </a:lnTo>
                <a:lnTo>
                  <a:pt x="3285212" y="4403313"/>
                </a:lnTo>
                <a:lnTo>
                  <a:pt x="3333560" y="4402502"/>
                </a:lnTo>
                <a:lnTo>
                  <a:pt x="3381776" y="4401154"/>
                </a:lnTo>
                <a:lnTo>
                  <a:pt x="3429856" y="4399272"/>
                </a:lnTo>
                <a:lnTo>
                  <a:pt x="3477798" y="4396859"/>
                </a:lnTo>
                <a:lnTo>
                  <a:pt x="3525599" y="4393917"/>
                </a:lnTo>
                <a:lnTo>
                  <a:pt x="3573256" y="4390450"/>
                </a:lnTo>
                <a:lnTo>
                  <a:pt x="3620767" y="4386460"/>
                </a:lnTo>
                <a:lnTo>
                  <a:pt x="3668127" y="4381950"/>
                </a:lnTo>
                <a:lnTo>
                  <a:pt x="3715335" y="4376924"/>
                </a:lnTo>
                <a:lnTo>
                  <a:pt x="3762387" y="4371383"/>
                </a:lnTo>
                <a:lnTo>
                  <a:pt x="3809281" y="4365331"/>
                </a:lnTo>
                <a:lnTo>
                  <a:pt x="3856014" y="4358770"/>
                </a:lnTo>
                <a:lnTo>
                  <a:pt x="3902583" y="4351704"/>
                </a:lnTo>
                <a:lnTo>
                  <a:pt x="3948985" y="4344136"/>
                </a:lnTo>
                <a:lnTo>
                  <a:pt x="3995217" y="4336068"/>
                </a:lnTo>
                <a:lnTo>
                  <a:pt x="4041276" y="4327503"/>
                </a:lnTo>
                <a:lnTo>
                  <a:pt x="4087160" y="4318444"/>
                </a:lnTo>
                <a:lnTo>
                  <a:pt x="4132865" y="4308893"/>
                </a:lnTo>
                <a:lnTo>
                  <a:pt x="4178389" y="4298855"/>
                </a:lnTo>
                <a:lnTo>
                  <a:pt x="4223729" y="4288331"/>
                </a:lnTo>
                <a:lnTo>
                  <a:pt x="4268882" y="4277325"/>
                </a:lnTo>
                <a:lnTo>
                  <a:pt x="4313845" y="4265839"/>
                </a:lnTo>
                <a:lnTo>
                  <a:pt x="4358616" y="4253876"/>
                </a:lnTo>
                <a:lnTo>
                  <a:pt x="4403190" y="4241439"/>
                </a:lnTo>
                <a:lnTo>
                  <a:pt x="4447567" y="4228531"/>
                </a:lnTo>
                <a:lnTo>
                  <a:pt x="4491741" y="4215155"/>
                </a:lnTo>
                <a:lnTo>
                  <a:pt x="4535712" y="4201314"/>
                </a:lnTo>
                <a:lnTo>
                  <a:pt x="4579475" y="4187010"/>
                </a:lnTo>
                <a:lnTo>
                  <a:pt x="4623029" y="4172247"/>
                </a:lnTo>
                <a:lnTo>
                  <a:pt x="4666370" y="4157027"/>
                </a:lnTo>
                <a:lnTo>
                  <a:pt x="4709495" y="4141353"/>
                </a:lnTo>
                <a:lnTo>
                  <a:pt x="4752401" y="4125228"/>
                </a:lnTo>
                <a:lnTo>
                  <a:pt x="4795086" y="4108656"/>
                </a:lnTo>
                <a:lnTo>
                  <a:pt x="4837546" y="4091637"/>
                </a:lnTo>
                <a:lnTo>
                  <a:pt x="4879780" y="4074177"/>
                </a:lnTo>
                <a:lnTo>
                  <a:pt x="4921783" y="4056277"/>
                </a:lnTo>
                <a:lnTo>
                  <a:pt x="4963554" y="4037941"/>
                </a:lnTo>
                <a:lnTo>
                  <a:pt x="5005088" y="4019170"/>
                </a:lnTo>
                <a:lnTo>
                  <a:pt x="5046384" y="3999969"/>
                </a:lnTo>
                <a:lnTo>
                  <a:pt x="5087439" y="3980340"/>
                </a:lnTo>
                <a:lnTo>
                  <a:pt x="5128249" y="3960285"/>
                </a:lnTo>
                <a:lnTo>
                  <a:pt x="5168812" y="3939809"/>
                </a:lnTo>
                <a:lnTo>
                  <a:pt x="5209124" y="3918913"/>
                </a:lnTo>
                <a:lnTo>
                  <a:pt x="5249184" y="3897600"/>
                </a:lnTo>
                <a:lnTo>
                  <a:pt x="5288988" y="3875874"/>
                </a:lnTo>
                <a:lnTo>
                  <a:pt x="5328533" y="3853737"/>
                </a:lnTo>
                <a:lnTo>
                  <a:pt x="5367816" y="3831192"/>
                </a:lnTo>
                <a:lnTo>
                  <a:pt x="5406835" y="3808242"/>
                </a:lnTo>
                <a:lnTo>
                  <a:pt x="5445587" y="3784890"/>
                </a:lnTo>
                <a:lnTo>
                  <a:pt x="5484068" y="3761138"/>
                </a:lnTo>
                <a:lnTo>
                  <a:pt x="5522276" y="3736990"/>
                </a:lnTo>
                <a:lnTo>
                  <a:pt x="5560209" y="3712449"/>
                </a:lnTo>
                <a:lnTo>
                  <a:pt x="5597862" y="3687516"/>
                </a:lnTo>
                <a:lnTo>
                  <a:pt x="5635234" y="3662196"/>
                </a:lnTo>
                <a:lnTo>
                  <a:pt x="5672321" y="3636491"/>
                </a:lnTo>
                <a:lnTo>
                  <a:pt x="5709121" y="3610404"/>
                </a:lnTo>
                <a:lnTo>
                  <a:pt x="5745630" y="3583937"/>
                </a:lnTo>
                <a:lnTo>
                  <a:pt x="5781847" y="3557095"/>
                </a:lnTo>
                <a:lnTo>
                  <a:pt x="5817767" y="3529878"/>
                </a:lnTo>
                <a:lnTo>
                  <a:pt x="5853388" y="3502291"/>
                </a:lnTo>
                <a:lnTo>
                  <a:pt x="5888708" y="3474337"/>
                </a:lnTo>
                <a:lnTo>
                  <a:pt x="5923723" y="3446017"/>
                </a:lnTo>
                <a:lnTo>
                  <a:pt x="5958430" y="3417335"/>
                </a:lnTo>
                <a:lnTo>
                  <a:pt x="5992827" y="3388295"/>
                </a:lnTo>
                <a:lnTo>
                  <a:pt x="6026911" y="3358897"/>
                </a:lnTo>
                <a:lnTo>
                  <a:pt x="6060679" y="3329147"/>
                </a:lnTo>
                <a:lnTo>
                  <a:pt x="6094128" y="3299046"/>
                </a:lnTo>
                <a:lnTo>
                  <a:pt x="6127254" y="3268597"/>
                </a:lnTo>
                <a:lnTo>
                  <a:pt x="6160056" y="3237804"/>
                </a:lnTo>
                <a:lnTo>
                  <a:pt x="6192531" y="3206668"/>
                </a:lnTo>
                <a:lnTo>
                  <a:pt x="6224675" y="3175194"/>
                </a:lnTo>
                <a:lnTo>
                  <a:pt x="6256486" y="3143383"/>
                </a:lnTo>
                <a:lnTo>
                  <a:pt x="6287960" y="3111239"/>
                </a:lnTo>
                <a:lnTo>
                  <a:pt x="6319096" y="3078764"/>
                </a:lnTo>
                <a:lnTo>
                  <a:pt x="6349889" y="3045962"/>
                </a:lnTo>
                <a:lnTo>
                  <a:pt x="6380338" y="3012835"/>
                </a:lnTo>
                <a:lnTo>
                  <a:pt x="6410439" y="2979387"/>
                </a:lnTo>
                <a:lnTo>
                  <a:pt x="6440189" y="2945619"/>
                </a:lnTo>
                <a:lnTo>
                  <a:pt x="6469586" y="2911535"/>
                </a:lnTo>
                <a:lnTo>
                  <a:pt x="6498627" y="2877138"/>
                </a:lnTo>
                <a:lnTo>
                  <a:pt x="6527308" y="2842430"/>
                </a:lnTo>
                <a:lnTo>
                  <a:pt x="6555628" y="2807415"/>
                </a:lnTo>
                <a:lnTo>
                  <a:pt x="6583582" y="2772096"/>
                </a:lnTo>
                <a:lnTo>
                  <a:pt x="6611169" y="2736474"/>
                </a:lnTo>
                <a:lnTo>
                  <a:pt x="6638386" y="2700554"/>
                </a:lnTo>
                <a:lnTo>
                  <a:pt x="6665228" y="2664338"/>
                </a:lnTo>
                <a:lnTo>
                  <a:pt x="6691695" y="2627828"/>
                </a:lnTo>
                <a:lnTo>
                  <a:pt x="6717782" y="2591028"/>
                </a:lnTo>
                <a:lnTo>
                  <a:pt x="6743487" y="2553941"/>
                </a:lnTo>
                <a:lnTo>
                  <a:pt x="6768807" y="2516569"/>
                </a:lnTo>
                <a:lnTo>
                  <a:pt x="6793739" y="2478916"/>
                </a:lnTo>
                <a:lnTo>
                  <a:pt x="6818281" y="2440983"/>
                </a:lnTo>
                <a:lnTo>
                  <a:pt x="6842429" y="2402775"/>
                </a:lnTo>
                <a:lnTo>
                  <a:pt x="6866180" y="2364294"/>
                </a:lnTo>
                <a:lnTo>
                  <a:pt x="6889532" y="2325542"/>
                </a:lnTo>
                <a:lnTo>
                  <a:pt x="6912482" y="2286523"/>
                </a:lnTo>
                <a:lnTo>
                  <a:pt x="6935027" y="2247240"/>
                </a:lnTo>
                <a:lnTo>
                  <a:pt x="6957164" y="2207695"/>
                </a:lnTo>
                <a:lnTo>
                  <a:pt x="6978890" y="2167891"/>
                </a:lnTo>
                <a:lnTo>
                  <a:pt x="7000202" y="2127831"/>
                </a:lnTo>
                <a:lnTo>
                  <a:pt x="7021098" y="2087519"/>
                </a:lnTo>
                <a:lnTo>
                  <a:pt x="7041575" y="2046956"/>
                </a:lnTo>
                <a:lnTo>
                  <a:pt x="7061629" y="2006146"/>
                </a:lnTo>
                <a:lnTo>
                  <a:pt x="7081258" y="1965092"/>
                </a:lnTo>
                <a:lnTo>
                  <a:pt x="7100459" y="1923796"/>
                </a:lnTo>
                <a:lnTo>
                  <a:pt x="7119230" y="1882261"/>
                </a:lnTo>
                <a:lnTo>
                  <a:pt x="7137566" y="1840491"/>
                </a:lnTo>
                <a:lnTo>
                  <a:pt x="7155466" y="1798487"/>
                </a:lnTo>
                <a:lnTo>
                  <a:pt x="7172926" y="1756254"/>
                </a:lnTo>
                <a:lnTo>
                  <a:pt x="7189944" y="1713793"/>
                </a:lnTo>
                <a:lnTo>
                  <a:pt x="7206517" y="1671108"/>
                </a:lnTo>
                <a:lnTo>
                  <a:pt x="7222642" y="1628202"/>
                </a:lnTo>
                <a:lnTo>
                  <a:pt x="7238316" y="1585077"/>
                </a:lnTo>
                <a:lnTo>
                  <a:pt x="7253536" y="1541737"/>
                </a:lnTo>
                <a:lnTo>
                  <a:pt x="7268299" y="1498183"/>
                </a:lnTo>
                <a:lnTo>
                  <a:pt x="7282602" y="1454420"/>
                </a:lnTo>
                <a:lnTo>
                  <a:pt x="7296444" y="1410449"/>
                </a:lnTo>
                <a:lnTo>
                  <a:pt x="7309820" y="1366275"/>
                </a:lnTo>
                <a:lnTo>
                  <a:pt x="7322727" y="1321899"/>
                </a:lnTo>
                <a:lnTo>
                  <a:pt x="7335164" y="1277324"/>
                </a:lnTo>
                <a:lnTo>
                  <a:pt x="7347127" y="1232554"/>
                </a:lnTo>
                <a:lnTo>
                  <a:pt x="7358613" y="1187591"/>
                </a:lnTo>
                <a:lnTo>
                  <a:pt x="7369619" y="1142438"/>
                </a:lnTo>
                <a:lnTo>
                  <a:pt x="7380143" y="1097098"/>
                </a:lnTo>
                <a:lnTo>
                  <a:pt x="7390181" y="1051574"/>
                </a:lnTo>
                <a:lnTo>
                  <a:pt x="7399731" y="1005869"/>
                </a:lnTo>
                <a:lnTo>
                  <a:pt x="7408790" y="959985"/>
                </a:lnTo>
                <a:lnTo>
                  <a:pt x="7417355" y="913926"/>
                </a:lnTo>
                <a:lnTo>
                  <a:pt x="7425424" y="867694"/>
                </a:lnTo>
                <a:lnTo>
                  <a:pt x="7432992" y="821293"/>
                </a:lnTo>
                <a:lnTo>
                  <a:pt x="7440058" y="774724"/>
                </a:lnTo>
                <a:lnTo>
                  <a:pt x="7446618" y="727991"/>
                </a:lnTo>
                <a:lnTo>
                  <a:pt x="7452670" y="681098"/>
                </a:lnTo>
                <a:lnTo>
                  <a:pt x="7458211" y="634045"/>
                </a:lnTo>
                <a:lnTo>
                  <a:pt x="7463238" y="586838"/>
                </a:lnTo>
                <a:lnTo>
                  <a:pt x="7467748" y="539477"/>
                </a:lnTo>
                <a:lnTo>
                  <a:pt x="7471737" y="491968"/>
                </a:lnTo>
                <a:lnTo>
                  <a:pt x="7475205" y="444311"/>
                </a:lnTo>
                <a:lnTo>
                  <a:pt x="7478146" y="396510"/>
                </a:lnTo>
                <a:lnTo>
                  <a:pt x="7480560" y="348568"/>
                </a:lnTo>
                <a:lnTo>
                  <a:pt x="7482442" y="300488"/>
                </a:lnTo>
                <a:lnTo>
                  <a:pt x="7483790" y="252272"/>
                </a:lnTo>
                <a:lnTo>
                  <a:pt x="7484600" y="203924"/>
                </a:lnTo>
                <a:lnTo>
                  <a:pt x="7484871" y="155447"/>
                </a:lnTo>
                <a:lnTo>
                  <a:pt x="7484600" y="106969"/>
                </a:lnTo>
                <a:lnTo>
                  <a:pt x="7483790" y="58621"/>
                </a:lnTo>
                <a:lnTo>
                  <a:pt x="7482442" y="10406"/>
                </a:lnTo>
                <a:lnTo>
                  <a:pt x="7482034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4165" y="623951"/>
            <a:ext cx="9005069" cy="2448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3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4165" y="623951"/>
            <a:ext cx="4925695" cy="2448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Need </a:t>
            </a:r>
            <a:r>
              <a:rPr spc="65" dirty="0"/>
              <a:t>your</a:t>
            </a:r>
            <a:r>
              <a:rPr spc="-390" dirty="0"/>
              <a:t> </a:t>
            </a:r>
            <a:r>
              <a:rPr spc="-5" dirty="0"/>
              <a:t>next  </a:t>
            </a:r>
            <a:r>
              <a:rPr spc="80" dirty="0"/>
              <a:t>supply </a:t>
            </a:r>
            <a:r>
              <a:rPr spc="170" dirty="0"/>
              <a:t>of </a:t>
            </a:r>
            <a:r>
              <a:rPr spc="15" dirty="0"/>
              <a:t>oral  </a:t>
            </a:r>
            <a:r>
              <a:rPr spc="5" dirty="0"/>
              <a:t>contraception?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86405" y="534975"/>
            <a:ext cx="9505950" cy="14585010"/>
            <a:chOff x="1186405" y="534975"/>
            <a:chExt cx="9505950" cy="14585010"/>
          </a:xfrm>
        </p:grpSpPr>
        <p:sp>
          <p:nvSpPr>
            <p:cNvPr id="4" name="object 4"/>
            <p:cNvSpPr/>
            <p:nvPr/>
          </p:nvSpPr>
          <p:spPr>
            <a:xfrm>
              <a:off x="8812238" y="534975"/>
              <a:ext cx="1341120" cy="540385"/>
            </a:xfrm>
            <a:custGeom>
              <a:avLst/>
              <a:gdLst/>
              <a:ahLst/>
              <a:cxnLst/>
              <a:rect l="l" t="t" r="r" b="b"/>
              <a:pathLst>
                <a:path w="1341120" h="540385">
                  <a:moveTo>
                    <a:pt x="1340992" y="0"/>
                  </a:moveTo>
                  <a:lnTo>
                    <a:pt x="0" y="0"/>
                  </a:lnTo>
                  <a:lnTo>
                    <a:pt x="0" y="540004"/>
                  </a:lnTo>
                  <a:lnTo>
                    <a:pt x="1340992" y="540004"/>
                  </a:lnTo>
                  <a:lnTo>
                    <a:pt x="1340992" y="494271"/>
                  </a:lnTo>
                  <a:lnTo>
                    <a:pt x="1038529" y="494271"/>
                  </a:lnTo>
                  <a:lnTo>
                    <a:pt x="1003765" y="492425"/>
                  </a:lnTo>
                  <a:lnTo>
                    <a:pt x="968357" y="487473"/>
                  </a:lnTo>
                  <a:lnTo>
                    <a:pt x="964931" y="486752"/>
                  </a:lnTo>
                  <a:lnTo>
                    <a:pt x="37820" y="486752"/>
                  </a:lnTo>
                  <a:lnTo>
                    <a:pt x="131127" y="52095"/>
                  </a:lnTo>
                  <a:lnTo>
                    <a:pt x="1088760" y="52095"/>
                  </a:lnTo>
                  <a:lnTo>
                    <a:pt x="1109155" y="47662"/>
                  </a:lnTo>
                  <a:lnTo>
                    <a:pt x="1156830" y="44653"/>
                  </a:lnTo>
                  <a:lnTo>
                    <a:pt x="1340992" y="44653"/>
                  </a:lnTo>
                  <a:lnTo>
                    <a:pt x="1340992" y="0"/>
                  </a:lnTo>
                  <a:close/>
                </a:path>
                <a:path w="1341120" h="540385">
                  <a:moveTo>
                    <a:pt x="1166215" y="130619"/>
                  </a:moveTo>
                  <a:lnTo>
                    <a:pt x="1133513" y="132242"/>
                  </a:lnTo>
                  <a:lnTo>
                    <a:pt x="1106927" y="138382"/>
                  </a:lnTo>
                  <a:lnTo>
                    <a:pt x="1088950" y="151086"/>
                  </a:lnTo>
                  <a:lnTo>
                    <a:pt x="1082357" y="172339"/>
                  </a:lnTo>
                  <a:lnTo>
                    <a:pt x="1091752" y="194256"/>
                  </a:lnTo>
                  <a:lnTo>
                    <a:pt x="1115979" y="210006"/>
                  </a:lnTo>
                  <a:lnTo>
                    <a:pt x="1149108" y="223781"/>
                  </a:lnTo>
                  <a:lnTo>
                    <a:pt x="1185202" y="239773"/>
                  </a:lnTo>
                  <a:lnTo>
                    <a:pt x="1218330" y="262172"/>
                  </a:lnTo>
                  <a:lnTo>
                    <a:pt x="1242558" y="295172"/>
                  </a:lnTo>
                  <a:lnTo>
                    <a:pt x="1251953" y="342963"/>
                  </a:lnTo>
                  <a:lnTo>
                    <a:pt x="1245450" y="389173"/>
                  </a:lnTo>
                  <a:lnTo>
                    <a:pt x="1227374" y="425500"/>
                  </a:lnTo>
                  <a:lnTo>
                    <a:pt x="1199871" y="452954"/>
                  </a:lnTo>
                  <a:lnTo>
                    <a:pt x="1165088" y="472547"/>
                  </a:lnTo>
                  <a:lnTo>
                    <a:pt x="1125172" y="485290"/>
                  </a:lnTo>
                  <a:lnTo>
                    <a:pt x="1082270" y="492194"/>
                  </a:lnTo>
                  <a:lnTo>
                    <a:pt x="1038529" y="494271"/>
                  </a:lnTo>
                  <a:lnTo>
                    <a:pt x="1340992" y="494271"/>
                  </a:lnTo>
                  <a:lnTo>
                    <a:pt x="1340992" y="150507"/>
                  </a:lnTo>
                  <a:lnTo>
                    <a:pt x="1262570" y="150507"/>
                  </a:lnTo>
                  <a:lnTo>
                    <a:pt x="1244078" y="142947"/>
                  </a:lnTo>
                  <a:lnTo>
                    <a:pt x="1222127" y="136605"/>
                  </a:lnTo>
                  <a:lnTo>
                    <a:pt x="1196308" y="132242"/>
                  </a:lnTo>
                  <a:lnTo>
                    <a:pt x="1166215" y="130619"/>
                  </a:lnTo>
                  <a:close/>
                </a:path>
                <a:path w="1341120" h="540385">
                  <a:moveTo>
                    <a:pt x="209981" y="185991"/>
                  </a:moveTo>
                  <a:lnTo>
                    <a:pt x="208737" y="185991"/>
                  </a:lnTo>
                  <a:lnTo>
                    <a:pt x="147980" y="486752"/>
                  </a:lnTo>
                  <a:lnTo>
                    <a:pt x="301320" y="486752"/>
                  </a:lnTo>
                  <a:lnTo>
                    <a:pt x="209981" y="185991"/>
                  </a:lnTo>
                  <a:close/>
                </a:path>
                <a:path w="1341120" h="540385">
                  <a:moveTo>
                    <a:pt x="582320" y="52095"/>
                  </a:moveTo>
                  <a:lnTo>
                    <a:pt x="539165" y="52095"/>
                  </a:lnTo>
                  <a:lnTo>
                    <a:pt x="446582" y="486752"/>
                  </a:lnTo>
                  <a:lnTo>
                    <a:pt x="491553" y="486752"/>
                  </a:lnTo>
                  <a:lnTo>
                    <a:pt x="582320" y="52095"/>
                  </a:lnTo>
                  <a:close/>
                </a:path>
                <a:path w="1341120" h="540385">
                  <a:moveTo>
                    <a:pt x="785723" y="300583"/>
                  </a:moveTo>
                  <a:lnTo>
                    <a:pt x="647357" y="300583"/>
                  </a:lnTo>
                  <a:lnTo>
                    <a:pt x="608545" y="486752"/>
                  </a:lnTo>
                  <a:lnTo>
                    <a:pt x="746912" y="486752"/>
                  </a:lnTo>
                  <a:lnTo>
                    <a:pt x="785723" y="300583"/>
                  </a:lnTo>
                  <a:close/>
                </a:path>
                <a:path w="1341120" h="540385">
                  <a:moveTo>
                    <a:pt x="1088760" y="52095"/>
                  </a:moveTo>
                  <a:lnTo>
                    <a:pt x="954671" y="52095"/>
                  </a:lnTo>
                  <a:lnTo>
                    <a:pt x="863904" y="486752"/>
                  </a:lnTo>
                  <a:lnTo>
                    <a:pt x="964931" y="486752"/>
                  </a:lnTo>
                  <a:lnTo>
                    <a:pt x="934247" y="480298"/>
                  </a:lnTo>
                  <a:lnTo>
                    <a:pt x="903376" y="471779"/>
                  </a:lnTo>
                  <a:lnTo>
                    <a:pt x="930909" y="383362"/>
                  </a:lnTo>
                  <a:lnTo>
                    <a:pt x="1122388" y="383362"/>
                  </a:lnTo>
                  <a:lnTo>
                    <a:pt x="1131760" y="356616"/>
                  </a:lnTo>
                  <a:lnTo>
                    <a:pt x="1122365" y="331877"/>
                  </a:lnTo>
                  <a:lnTo>
                    <a:pt x="1098135" y="314605"/>
                  </a:lnTo>
                  <a:lnTo>
                    <a:pt x="1028907" y="285334"/>
                  </a:lnTo>
                  <a:lnTo>
                    <a:pt x="995777" y="264775"/>
                  </a:lnTo>
                  <a:lnTo>
                    <a:pt x="971547" y="234561"/>
                  </a:lnTo>
                  <a:lnTo>
                    <a:pt x="962151" y="190411"/>
                  </a:lnTo>
                  <a:lnTo>
                    <a:pt x="969921" y="140676"/>
                  </a:lnTo>
                  <a:lnTo>
                    <a:pt x="991341" y="102781"/>
                  </a:lnTo>
                  <a:lnTo>
                    <a:pt x="1023577" y="75479"/>
                  </a:lnTo>
                  <a:lnTo>
                    <a:pt x="1063793" y="57522"/>
                  </a:lnTo>
                  <a:lnTo>
                    <a:pt x="1088760" y="52095"/>
                  </a:lnTo>
                  <a:close/>
                </a:path>
                <a:path w="1341120" h="540385">
                  <a:moveTo>
                    <a:pt x="1122388" y="383362"/>
                  </a:moveTo>
                  <a:lnTo>
                    <a:pt x="930909" y="383362"/>
                  </a:lnTo>
                  <a:lnTo>
                    <a:pt x="952106" y="393578"/>
                  </a:lnTo>
                  <a:lnTo>
                    <a:pt x="979076" y="401454"/>
                  </a:lnTo>
                  <a:lnTo>
                    <a:pt x="1008867" y="406524"/>
                  </a:lnTo>
                  <a:lnTo>
                    <a:pt x="1038529" y="408317"/>
                  </a:lnTo>
                  <a:lnTo>
                    <a:pt x="1068431" y="406541"/>
                  </a:lnTo>
                  <a:lnTo>
                    <a:pt x="1098775" y="399273"/>
                  </a:lnTo>
                  <a:lnTo>
                    <a:pt x="1122304" y="383602"/>
                  </a:lnTo>
                  <a:lnTo>
                    <a:pt x="1122388" y="383362"/>
                  </a:lnTo>
                  <a:close/>
                </a:path>
                <a:path w="1341120" h="540385">
                  <a:moveTo>
                    <a:pt x="428993" y="52095"/>
                  </a:moveTo>
                  <a:lnTo>
                    <a:pt x="276898" y="52095"/>
                  </a:lnTo>
                  <a:lnTo>
                    <a:pt x="366433" y="353504"/>
                  </a:lnTo>
                  <a:lnTo>
                    <a:pt x="367664" y="353504"/>
                  </a:lnTo>
                  <a:lnTo>
                    <a:pt x="428993" y="52095"/>
                  </a:lnTo>
                  <a:close/>
                </a:path>
                <a:path w="1341120" h="540385">
                  <a:moveTo>
                    <a:pt x="837679" y="52095"/>
                  </a:moveTo>
                  <a:lnTo>
                    <a:pt x="699312" y="52095"/>
                  </a:lnTo>
                  <a:lnTo>
                    <a:pt x="664946" y="218389"/>
                  </a:lnTo>
                  <a:lnTo>
                    <a:pt x="803236" y="218389"/>
                  </a:lnTo>
                  <a:lnTo>
                    <a:pt x="837679" y="52095"/>
                  </a:lnTo>
                  <a:close/>
                </a:path>
                <a:path w="1341120" h="540385">
                  <a:moveTo>
                    <a:pt x="1340992" y="44653"/>
                  </a:moveTo>
                  <a:lnTo>
                    <a:pt x="1156830" y="44653"/>
                  </a:lnTo>
                  <a:lnTo>
                    <a:pt x="1196340" y="45749"/>
                  </a:lnTo>
                  <a:lnTo>
                    <a:pt x="1232955" y="49185"/>
                  </a:lnTo>
                  <a:lnTo>
                    <a:pt x="1264992" y="55181"/>
                  </a:lnTo>
                  <a:lnTo>
                    <a:pt x="1290764" y="63957"/>
                  </a:lnTo>
                  <a:lnTo>
                    <a:pt x="1262570" y="150507"/>
                  </a:lnTo>
                  <a:lnTo>
                    <a:pt x="1340992" y="150507"/>
                  </a:lnTo>
                  <a:lnTo>
                    <a:pt x="1340992" y="44653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86405" y="9531985"/>
              <a:ext cx="9505950" cy="5588000"/>
            </a:xfrm>
            <a:custGeom>
              <a:avLst/>
              <a:gdLst/>
              <a:ahLst/>
              <a:cxnLst/>
              <a:rect l="l" t="t" r="r" b="b"/>
              <a:pathLst>
                <a:path w="9505950" h="5588000">
                  <a:moveTo>
                    <a:pt x="6203684" y="114300"/>
                  </a:moveTo>
                  <a:lnTo>
                    <a:pt x="3954452" y="114300"/>
                  </a:lnTo>
                  <a:lnTo>
                    <a:pt x="3378001" y="279400"/>
                  </a:lnTo>
                  <a:lnTo>
                    <a:pt x="3334883" y="304800"/>
                  </a:lnTo>
                  <a:lnTo>
                    <a:pt x="3206646" y="342900"/>
                  </a:lnTo>
                  <a:lnTo>
                    <a:pt x="3164278" y="368300"/>
                  </a:lnTo>
                  <a:lnTo>
                    <a:pt x="3122103" y="381000"/>
                  </a:lnTo>
                  <a:lnTo>
                    <a:pt x="3080122" y="406400"/>
                  </a:lnTo>
                  <a:lnTo>
                    <a:pt x="2996751" y="431800"/>
                  </a:lnTo>
                  <a:lnTo>
                    <a:pt x="2955365" y="457200"/>
                  </a:lnTo>
                  <a:lnTo>
                    <a:pt x="2914180" y="469900"/>
                  </a:lnTo>
                  <a:lnTo>
                    <a:pt x="2832425" y="520700"/>
                  </a:lnTo>
                  <a:lnTo>
                    <a:pt x="2791858" y="533400"/>
                  </a:lnTo>
                  <a:lnTo>
                    <a:pt x="2751501" y="558800"/>
                  </a:lnTo>
                  <a:lnTo>
                    <a:pt x="2711356" y="571500"/>
                  </a:lnTo>
                  <a:lnTo>
                    <a:pt x="2592209" y="647700"/>
                  </a:lnTo>
                  <a:lnTo>
                    <a:pt x="2552929" y="660400"/>
                  </a:lnTo>
                  <a:lnTo>
                    <a:pt x="2398043" y="762000"/>
                  </a:lnTo>
                  <a:lnTo>
                    <a:pt x="2359889" y="774700"/>
                  </a:lnTo>
                  <a:lnTo>
                    <a:pt x="2209603" y="876300"/>
                  </a:lnTo>
                  <a:lnTo>
                    <a:pt x="2063135" y="977900"/>
                  </a:lnTo>
                  <a:lnTo>
                    <a:pt x="2027130" y="1016000"/>
                  </a:lnTo>
                  <a:lnTo>
                    <a:pt x="1955865" y="1066800"/>
                  </a:lnTo>
                  <a:lnTo>
                    <a:pt x="1850864" y="1143000"/>
                  </a:lnTo>
                  <a:lnTo>
                    <a:pt x="1816377" y="1181100"/>
                  </a:lnTo>
                  <a:lnTo>
                    <a:pt x="1748185" y="1231900"/>
                  </a:lnTo>
                  <a:lnTo>
                    <a:pt x="1714484" y="1270000"/>
                  </a:lnTo>
                  <a:lnTo>
                    <a:pt x="1647880" y="1320800"/>
                  </a:lnTo>
                  <a:lnTo>
                    <a:pt x="1614982" y="1358900"/>
                  </a:lnTo>
                  <a:lnTo>
                    <a:pt x="1582355" y="1384300"/>
                  </a:lnTo>
                  <a:lnTo>
                    <a:pt x="1550001" y="1422400"/>
                  </a:lnTo>
                  <a:lnTo>
                    <a:pt x="1517923" y="1447800"/>
                  </a:lnTo>
                  <a:lnTo>
                    <a:pt x="1486122" y="1485900"/>
                  </a:lnTo>
                  <a:lnTo>
                    <a:pt x="1454600" y="1511300"/>
                  </a:lnTo>
                  <a:lnTo>
                    <a:pt x="1423359" y="1549400"/>
                  </a:lnTo>
                  <a:lnTo>
                    <a:pt x="1392402" y="1574800"/>
                  </a:lnTo>
                  <a:lnTo>
                    <a:pt x="1361729" y="1612900"/>
                  </a:lnTo>
                  <a:lnTo>
                    <a:pt x="1331343" y="1638300"/>
                  </a:lnTo>
                  <a:lnTo>
                    <a:pt x="1301246" y="1676400"/>
                  </a:lnTo>
                  <a:lnTo>
                    <a:pt x="1271440" y="1714500"/>
                  </a:lnTo>
                  <a:lnTo>
                    <a:pt x="1241927" y="1739900"/>
                  </a:lnTo>
                  <a:lnTo>
                    <a:pt x="1212708" y="1778000"/>
                  </a:lnTo>
                  <a:lnTo>
                    <a:pt x="1183786" y="1816100"/>
                  </a:lnTo>
                  <a:lnTo>
                    <a:pt x="1155162" y="1841500"/>
                  </a:lnTo>
                  <a:lnTo>
                    <a:pt x="1126839" y="1879600"/>
                  </a:lnTo>
                  <a:lnTo>
                    <a:pt x="1098818" y="1917700"/>
                  </a:lnTo>
                  <a:lnTo>
                    <a:pt x="1071102" y="1955800"/>
                  </a:lnTo>
                  <a:lnTo>
                    <a:pt x="1043691" y="1981200"/>
                  </a:lnTo>
                  <a:lnTo>
                    <a:pt x="1016589" y="2019300"/>
                  </a:lnTo>
                  <a:lnTo>
                    <a:pt x="989797" y="2057400"/>
                  </a:lnTo>
                  <a:lnTo>
                    <a:pt x="963317" y="2095500"/>
                  </a:lnTo>
                  <a:lnTo>
                    <a:pt x="937151" y="2133600"/>
                  </a:lnTo>
                  <a:lnTo>
                    <a:pt x="911300" y="2171700"/>
                  </a:lnTo>
                  <a:lnTo>
                    <a:pt x="885768" y="2209800"/>
                  </a:lnTo>
                  <a:lnTo>
                    <a:pt x="860555" y="2235200"/>
                  </a:lnTo>
                  <a:lnTo>
                    <a:pt x="835664" y="2273300"/>
                  </a:lnTo>
                  <a:lnTo>
                    <a:pt x="811096" y="2311400"/>
                  </a:lnTo>
                  <a:lnTo>
                    <a:pt x="786854" y="2349500"/>
                  </a:lnTo>
                  <a:lnTo>
                    <a:pt x="762940" y="2387600"/>
                  </a:lnTo>
                  <a:lnTo>
                    <a:pt x="739354" y="2425700"/>
                  </a:lnTo>
                  <a:lnTo>
                    <a:pt x="716101" y="2463800"/>
                  </a:lnTo>
                  <a:lnTo>
                    <a:pt x="693180" y="2501900"/>
                  </a:lnTo>
                  <a:lnTo>
                    <a:pt x="670594" y="2540000"/>
                  </a:lnTo>
                  <a:lnTo>
                    <a:pt x="648346" y="2590800"/>
                  </a:lnTo>
                  <a:lnTo>
                    <a:pt x="626437" y="2628900"/>
                  </a:lnTo>
                  <a:lnTo>
                    <a:pt x="604868" y="2667000"/>
                  </a:lnTo>
                  <a:lnTo>
                    <a:pt x="583643" y="2705100"/>
                  </a:lnTo>
                  <a:lnTo>
                    <a:pt x="562762" y="2743200"/>
                  </a:lnTo>
                  <a:lnTo>
                    <a:pt x="542228" y="2781300"/>
                  </a:lnTo>
                  <a:lnTo>
                    <a:pt x="522043" y="2819400"/>
                  </a:lnTo>
                  <a:lnTo>
                    <a:pt x="502208" y="2870200"/>
                  </a:lnTo>
                  <a:lnTo>
                    <a:pt x="482726" y="2908300"/>
                  </a:lnTo>
                  <a:lnTo>
                    <a:pt x="463599" y="2946400"/>
                  </a:lnTo>
                  <a:lnTo>
                    <a:pt x="444827" y="2984500"/>
                  </a:lnTo>
                  <a:lnTo>
                    <a:pt x="426414" y="3035300"/>
                  </a:lnTo>
                  <a:lnTo>
                    <a:pt x="408362" y="3073400"/>
                  </a:lnTo>
                  <a:lnTo>
                    <a:pt x="390671" y="3111500"/>
                  </a:lnTo>
                  <a:lnTo>
                    <a:pt x="373345" y="3149600"/>
                  </a:lnTo>
                  <a:lnTo>
                    <a:pt x="356385" y="3200400"/>
                  </a:lnTo>
                  <a:lnTo>
                    <a:pt x="339792" y="3238500"/>
                  </a:lnTo>
                  <a:lnTo>
                    <a:pt x="323570" y="3276600"/>
                  </a:lnTo>
                  <a:lnTo>
                    <a:pt x="307719" y="3327400"/>
                  </a:lnTo>
                  <a:lnTo>
                    <a:pt x="292243" y="3365500"/>
                  </a:lnTo>
                  <a:lnTo>
                    <a:pt x="277142" y="3416300"/>
                  </a:lnTo>
                  <a:lnTo>
                    <a:pt x="262418" y="3454400"/>
                  </a:lnTo>
                  <a:lnTo>
                    <a:pt x="248074" y="3492500"/>
                  </a:lnTo>
                  <a:lnTo>
                    <a:pt x="234112" y="3543300"/>
                  </a:lnTo>
                  <a:lnTo>
                    <a:pt x="220533" y="3581400"/>
                  </a:lnTo>
                  <a:lnTo>
                    <a:pt x="207339" y="3632200"/>
                  </a:lnTo>
                  <a:lnTo>
                    <a:pt x="194533" y="3670300"/>
                  </a:lnTo>
                  <a:lnTo>
                    <a:pt x="182116" y="3721100"/>
                  </a:lnTo>
                  <a:lnTo>
                    <a:pt x="170090" y="3759200"/>
                  </a:lnTo>
                  <a:lnTo>
                    <a:pt x="158457" y="3810000"/>
                  </a:lnTo>
                  <a:lnTo>
                    <a:pt x="147219" y="3848100"/>
                  </a:lnTo>
                  <a:lnTo>
                    <a:pt x="136378" y="3898900"/>
                  </a:lnTo>
                  <a:lnTo>
                    <a:pt x="125936" y="3937000"/>
                  </a:lnTo>
                  <a:lnTo>
                    <a:pt x="115894" y="3987800"/>
                  </a:lnTo>
                  <a:lnTo>
                    <a:pt x="106256" y="4025900"/>
                  </a:lnTo>
                  <a:lnTo>
                    <a:pt x="97022" y="4076700"/>
                  </a:lnTo>
                  <a:lnTo>
                    <a:pt x="88194" y="4114800"/>
                  </a:lnTo>
                  <a:lnTo>
                    <a:pt x="79775" y="4165600"/>
                  </a:lnTo>
                  <a:lnTo>
                    <a:pt x="71767" y="4216400"/>
                  </a:lnTo>
                  <a:lnTo>
                    <a:pt x="64171" y="4254500"/>
                  </a:lnTo>
                  <a:lnTo>
                    <a:pt x="56989" y="4305300"/>
                  </a:lnTo>
                  <a:lnTo>
                    <a:pt x="50223" y="4356100"/>
                  </a:lnTo>
                  <a:lnTo>
                    <a:pt x="43876" y="4394200"/>
                  </a:lnTo>
                  <a:lnTo>
                    <a:pt x="37949" y="4445000"/>
                  </a:lnTo>
                  <a:lnTo>
                    <a:pt x="32443" y="4495800"/>
                  </a:lnTo>
                  <a:lnTo>
                    <a:pt x="27362" y="4533900"/>
                  </a:lnTo>
                  <a:lnTo>
                    <a:pt x="22706" y="4584700"/>
                  </a:lnTo>
                  <a:lnTo>
                    <a:pt x="18479" y="4635500"/>
                  </a:lnTo>
                  <a:lnTo>
                    <a:pt x="14681" y="4673600"/>
                  </a:lnTo>
                  <a:lnTo>
                    <a:pt x="11315" y="4724400"/>
                  </a:lnTo>
                  <a:lnTo>
                    <a:pt x="8382" y="4775200"/>
                  </a:lnTo>
                  <a:lnTo>
                    <a:pt x="5885" y="4826000"/>
                  </a:lnTo>
                  <a:lnTo>
                    <a:pt x="3825" y="4864100"/>
                  </a:lnTo>
                  <a:lnTo>
                    <a:pt x="2205" y="4914900"/>
                  </a:lnTo>
                  <a:lnTo>
                    <a:pt x="1026" y="4965700"/>
                  </a:lnTo>
                  <a:lnTo>
                    <a:pt x="290" y="5016500"/>
                  </a:lnTo>
                  <a:lnTo>
                    <a:pt x="0" y="5054600"/>
                  </a:lnTo>
                  <a:lnTo>
                    <a:pt x="156" y="5105400"/>
                  </a:lnTo>
                  <a:lnTo>
                    <a:pt x="762" y="5156200"/>
                  </a:lnTo>
                  <a:lnTo>
                    <a:pt x="1818" y="5207000"/>
                  </a:lnTo>
                  <a:lnTo>
                    <a:pt x="3324" y="5257800"/>
                  </a:lnTo>
                  <a:lnTo>
                    <a:pt x="5276" y="5295900"/>
                  </a:lnTo>
                  <a:lnTo>
                    <a:pt x="7670" y="5346700"/>
                  </a:lnTo>
                  <a:lnTo>
                    <a:pt x="10506" y="5397500"/>
                  </a:lnTo>
                  <a:lnTo>
                    <a:pt x="13781" y="5448300"/>
                  </a:lnTo>
                  <a:lnTo>
                    <a:pt x="17493" y="5486400"/>
                  </a:lnTo>
                  <a:lnTo>
                    <a:pt x="21640" y="5537200"/>
                  </a:lnTo>
                  <a:lnTo>
                    <a:pt x="26220" y="5588000"/>
                  </a:lnTo>
                  <a:lnTo>
                    <a:pt x="9505597" y="5588000"/>
                  </a:lnTo>
                  <a:lnTo>
                    <a:pt x="9505597" y="2590800"/>
                  </a:lnTo>
                  <a:lnTo>
                    <a:pt x="9502009" y="2590800"/>
                  </a:lnTo>
                  <a:lnTo>
                    <a:pt x="9479708" y="2552700"/>
                  </a:lnTo>
                  <a:lnTo>
                    <a:pt x="9457069" y="2501900"/>
                  </a:lnTo>
                  <a:lnTo>
                    <a:pt x="9434095" y="2463800"/>
                  </a:lnTo>
                  <a:lnTo>
                    <a:pt x="9410788" y="2425700"/>
                  </a:lnTo>
                  <a:lnTo>
                    <a:pt x="9387149" y="2387600"/>
                  </a:lnTo>
                  <a:lnTo>
                    <a:pt x="9363181" y="2349500"/>
                  </a:lnTo>
                  <a:lnTo>
                    <a:pt x="9338886" y="2311400"/>
                  </a:lnTo>
                  <a:lnTo>
                    <a:pt x="9314265" y="2273300"/>
                  </a:lnTo>
                  <a:lnTo>
                    <a:pt x="9289322" y="2235200"/>
                  </a:lnTo>
                  <a:lnTo>
                    <a:pt x="9264057" y="2209800"/>
                  </a:lnTo>
                  <a:lnTo>
                    <a:pt x="9238473" y="2171700"/>
                  </a:lnTo>
                  <a:lnTo>
                    <a:pt x="9212572" y="2133600"/>
                  </a:lnTo>
                  <a:lnTo>
                    <a:pt x="9186356" y="2095500"/>
                  </a:lnTo>
                  <a:lnTo>
                    <a:pt x="9159827" y="2057400"/>
                  </a:lnTo>
                  <a:lnTo>
                    <a:pt x="9132988" y="2019300"/>
                  </a:lnTo>
                  <a:lnTo>
                    <a:pt x="9105839" y="1981200"/>
                  </a:lnTo>
                  <a:lnTo>
                    <a:pt x="9078383" y="1955800"/>
                  </a:lnTo>
                  <a:lnTo>
                    <a:pt x="9050623" y="1917700"/>
                  </a:lnTo>
                  <a:lnTo>
                    <a:pt x="9022560" y="1879600"/>
                  </a:lnTo>
                  <a:lnTo>
                    <a:pt x="8994195" y="1841500"/>
                  </a:lnTo>
                  <a:lnTo>
                    <a:pt x="8965533" y="1816100"/>
                  </a:lnTo>
                  <a:lnTo>
                    <a:pt x="8936573" y="1778000"/>
                  </a:lnTo>
                  <a:lnTo>
                    <a:pt x="8907319" y="1739900"/>
                  </a:lnTo>
                  <a:lnTo>
                    <a:pt x="8877772" y="1714500"/>
                  </a:lnTo>
                  <a:lnTo>
                    <a:pt x="8847935" y="1676400"/>
                  </a:lnTo>
                  <a:lnTo>
                    <a:pt x="8817809" y="1638300"/>
                  </a:lnTo>
                  <a:lnTo>
                    <a:pt x="8787396" y="1612900"/>
                  </a:lnTo>
                  <a:lnTo>
                    <a:pt x="8756699" y="1574800"/>
                  </a:lnTo>
                  <a:lnTo>
                    <a:pt x="8725720" y="1549400"/>
                  </a:lnTo>
                  <a:lnTo>
                    <a:pt x="8694460" y="1511300"/>
                  </a:lnTo>
                  <a:lnTo>
                    <a:pt x="8662922" y="1485900"/>
                  </a:lnTo>
                  <a:lnTo>
                    <a:pt x="8631107" y="1447800"/>
                  </a:lnTo>
                  <a:lnTo>
                    <a:pt x="8599018" y="1422400"/>
                  </a:lnTo>
                  <a:lnTo>
                    <a:pt x="8566657" y="1384300"/>
                  </a:lnTo>
                  <a:lnTo>
                    <a:pt x="8534026" y="1358900"/>
                  </a:lnTo>
                  <a:lnTo>
                    <a:pt x="8501126" y="1320800"/>
                  </a:lnTo>
                  <a:lnTo>
                    <a:pt x="8434530" y="1270000"/>
                  </a:lnTo>
                  <a:lnTo>
                    <a:pt x="8400838" y="1231900"/>
                  </a:lnTo>
                  <a:lnTo>
                    <a:pt x="8332676" y="1181100"/>
                  </a:lnTo>
                  <a:lnTo>
                    <a:pt x="8298209" y="1143000"/>
                  </a:lnTo>
                  <a:lnTo>
                    <a:pt x="8193295" y="1066800"/>
                  </a:lnTo>
                  <a:lnTo>
                    <a:pt x="8122110" y="1016000"/>
                  </a:lnTo>
                  <a:lnTo>
                    <a:pt x="8086150" y="977900"/>
                  </a:lnTo>
                  <a:lnTo>
                    <a:pt x="7939915" y="876300"/>
                  </a:lnTo>
                  <a:lnTo>
                    <a:pt x="7789943" y="774700"/>
                  </a:lnTo>
                  <a:lnTo>
                    <a:pt x="7751881" y="762000"/>
                  </a:lnTo>
                  <a:lnTo>
                    <a:pt x="7597419" y="660400"/>
                  </a:lnTo>
                  <a:lnTo>
                    <a:pt x="7558260" y="647700"/>
                  </a:lnTo>
                  <a:lnTo>
                    <a:pt x="7439512" y="571500"/>
                  </a:lnTo>
                  <a:lnTo>
                    <a:pt x="7399513" y="558800"/>
                  </a:lnTo>
                  <a:lnTo>
                    <a:pt x="7359308" y="533400"/>
                  </a:lnTo>
                  <a:lnTo>
                    <a:pt x="7318900" y="520700"/>
                  </a:lnTo>
                  <a:lnTo>
                    <a:pt x="7278291" y="495300"/>
                  </a:lnTo>
                  <a:lnTo>
                    <a:pt x="7237484" y="482600"/>
                  </a:lnTo>
                  <a:lnTo>
                    <a:pt x="7196479" y="457200"/>
                  </a:lnTo>
                  <a:lnTo>
                    <a:pt x="7155279" y="444500"/>
                  </a:lnTo>
                  <a:lnTo>
                    <a:pt x="7113886" y="419100"/>
                  </a:lnTo>
                  <a:lnTo>
                    <a:pt x="7072303" y="406400"/>
                  </a:lnTo>
                  <a:lnTo>
                    <a:pt x="7030530" y="381000"/>
                  </a:lnTo>
                  <a:lnTo>
                    <a:pt x="6946427" y="355600"/>
                  </a:lnTo>
                  <a:lnTo>
                    <a:pt x="6904101" y="330200"/>
                  </a:lnTo>
                  <a:lnTo>
                    <a:pt x="6776045" y="292100"/>
                  </a:lnTo>
                  <a:lnTo>
                    <a:pt x="6733007" y="266700"/>
                  </a:lnTo>
                  <a:lnTo>
                    <a:pt x="6203684" y="114300"/>
                  </a:lnTo>
                  <a:close/>
                </a:path>
                <a:path w="9505950" h="5588000">
                  <a:moveTo>
                    <a:pt x="6022329" y="76200"/>
                  </a:moveTo>
                  <a:lnTo>
                    <a:pt x="4137378" y="76200"/>
                  </a:lnTo>
                  <a:lnTo>
                    <a:pt x="3999952" y="114300"/>
                  </a:lnTo>
                  <a:lnTo>
                    <a:pt x="6158562" y="114300"/>
                  </a:lnTo>
                  <a:lnTo>
                    <a:pt x="6022329" y="76200"/>
                  </a:lnTo>
                  <a:close/>
                </a:path>
                <a:path w="9505950" h="5588000">
                  <a:moveTo>
                    <a:pt x="5792501" y="38100"/>
                  </a:moveTo>
                  <a:lnTo>
                    <a:pt x="4369393" y="38100"/>
                  </a:lnTo>
                  <a:lnTo>
                    <a:pt x="4322702" y="50800"/>
                  </a:lnTo>
                  <a:lnTo>
                    <a:pt x="4276153" y="50800"/>
                  </a:lnTo>
                  <a:lnTo>
                    <a:pt x="4183489" y="76200"/>
                  </a:lnTo>
                  <a:lnTo>
                    <a:pt x="5976635" y="76200"/>
                  </a:lnTo>
                  <a:lnTo>
                    <a:pt x="5930803" y="63500"/>
                  </a:lnTo>
                  <a:lnTo>
                    <a:pt x="5884835" y="63500"/>
                  </a:lnTo>
                  <a:lnTo>
                    <a:pt x="5792501" y="38100"/>
                  </a:lnTo>
                  <a:close/>
                </a:path>
                <a:path w="9505950" h="5588000">
                  <a:moveTo>
                    <a:pt x="5653030" y="25400"/>
                  </a:moveTo>
                  <a:lnTo>
                    <a:pt x="4463194" y="25400"/>
                  </a:lnTo>
                  <a:lnTo>
                    <a:pt x="4416224" y="38100"/>
                  </a:lnTo>
                  <a:lnTo>
                    <a:pt x="5699646" y="38100"/>
                  </a:lnTo>
                  <a:lnTo>
                    <a:pt x="5653030" y="25400"/>
                  </a:lnTo>
                  <a:close/>
                </a:path>
                <a:path w="9505950" h="5588000">
                  <a:moveTo>
                    <a:pt x="5559427" y="12700"/>
                  </a:moveTo>
                  <a:lnTo>
                    <a:pt x="4604914" y="12700"/>
                  </a:lnTo>
                  <a:lnTo>
                    <a:pt x="4557540" y="25400"/>
                  </a:lnTo>
                  <a:lnTo>
                    <a:pt x="5606289" y="25400"/>
                  </a:lnTo>
                  <a:lnTo>
                    <a:pt x="5559427" y="12700"/>
                  </a:lnTo>
                  <a:close/>
                </a:path>
                <a:path w="9505950" h="5588000">
                  <a:moveTo>
                    <a:pt x="5418131" y="0"/>
                  </a:moveTo>
                  <a:lnTo>
                    <a:pt x="4747809" y="0"/>
                  </a:lnTo>
                  <a:lnTo>
                    <a:pt x="4700050" y="12700"/>
                  </a:lnTo>
                  <a:lnTo>
                    <a:pt x="5465346" y="12700"/>
                  </a:lnTo>
                  <a:lnTo>
                    <a:pt x="5418131" y="0"/>
                  </a:lnTo>
                  <a:close/>
                </a:path>
              </a:pathLst>
            </a:custGeom>
            <a:solidFill>
              <a:srgbClr val="00A14B">
                <a:alpha val="84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841500" y="10534650"/>
            <a:ext cx="9207805" cy="5095369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438275" marR="1363980">
              <a:lnSpc>
                <a:spcPct val="101600"/>
              </a:lnSpc>
              <a:spcBef>
                <a:spcPts val="35"/>
              </a:spcBef>
            </a:pPr>
            <a:r>
              <a:rPr lang="en-GB" sz="3300" b="1" spc="25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3300" b="1" spc="25" dirty="0">
                <a:solidFill>
                  <a:srgbClr val="FFFFFF"/>
                </a:solidFill>
                <a:latin typeface="Trebuchet MS"/>
                <a:cs typeface="Trebuchet MS"/>
              </a:rPr>
              <a:t>You </a:t>
            </a:r>
            <a:r>
              <a:rPr sz="3300" b="1" spc="-30" dirty="0">
                <a:solidFill>
                  <a:srgbClr val="FFFFFF"/>
                </a:solidFill>
                <a:latin typeface="Trebuchet MS"/>
                <a:cs typeface="Trebuchet MS"/>
              </a:rPr>
              <a:t>can </a:t>
            </a:r>
            <a:r>
              <a:rPr sz="3300" b="1" spc="185" dirty="0">
                <a:solidFill>
                  <a:srgbClr val="FFFFFF"/>
                </a:solidFill>
                <a:latin typeface="Trebuchet MS"/>
                <a:cs typeface="Trebuchet MS"/>
              </a:rPr>
              <a:t>now </a:t>
            </a:r>
            <a:r>
              <a:rPr sz="3300" b="1" spc="35" dirty="0">
                <a:solidFill>
                  <a:srgbClr val="FFFFFF"/>
                </a:solidFill>
                <a:latin typeface="Trebuchet MS"/>
                <a:cs typeface="Trebuchet MS"/>
              </a:rPr>
              <a:t>arrange </a:t>
            </a:r>
            <a:r>
              <a:rPr sz="3300" b="1" spc="60" dirty="0">
                <a:solidFill>
                  <a:srgbClr val="FFFFFF"/>
                </a:solidFill>
                <a:latin typeface="Trebuchet MS"/>
                <a:cs typeface="Trebuchet MS"/>
              </a:rPr>
              <a:t>to </a:t>
            </a:r>
            <a:r>
              <a:rPr sz="3300" b="1" spc="90" dirty="0">
                <a:solidFill>
                  <a:srgbClr val="FFFFFF"/>
                </a:solidFill>
                <a:latin typeface="Trebuchet MS"/>
                <a:cs typeface="Trebuchet MS"/>
              </a:rPr>
              <a:t>get</a:t>
            </a:r>
            <a:r>
              <a:rPr lang="en-GB" sz="3300" b="1" spc="90" dirty="0">
                <a:solidFill>
                  <a:srgbClr val="FFFFFF"/>
                </a:solidFill>
                <a:latin typeface="Trebuchet MS"/>
                <a:cs typeface="Trebuchet MS"/>
              </a:rPr>
              <a:t> 	</a:t>
            </a:r>
            <a:r>
              <a:rPr sz="3300" b="1" spc="40" dirty="0">
                <a:solidFill>
                  <a:srgbClr val="FFFFFF"/>
                </a:solidFill>
                <a:latin typeface="Trebuchet MS"/>
                <a:cs typeface="Trebuchet MS"/>
              </a:rPr>
              <a:t>your </a:t>
            </a:r>
            <a:r>
              <a:rPr sz="3300" b="1" spc="-5" dirty="0">
                <a:solidFill>
                  <a:srgbClr val="FFFFFF"/>
                </a:solidFill>
                <a:latin typeface="Trebuchet MS"/>
                <a:cs typeface="Trebuchet MS"/>
              </a:rPr>
              <a:t>next </a:t>
            </a:r>
            <a:r>
              <a:rPr sz="3300" b="1" spc="50" dirty="0">
                <a:solidFill>
                  <a:srgbClr val="FFFFFF"/>
                </a:solidFill>
                <a:latin typeface="Trebuchet MS"/>
                <a:cs typeface="Trebuchet MS"/>
              </a:rPr>
              <a:t>supply </a:t>
            </a:r>
            <a:r>
              <a:rPr sz="3300" b="1" spc="-50" dirty="0">
                <a:solidFill>
                  <a:srgbClr val="FFFFFF"/>
                </a:solidFill>
                <a:latin typeface="Trebuchet MS"/>
                <a:cs typeface="Trebuchet MS"/>
              </a:rPr>
              <a:t>directly</a:t>
            </a:r>
            <a:r>
              <a:rPr sz="3300" b="1" spc="-4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b="1" spc="45" dirty="0">
                <a:solidFill>
                  <a:srgbClr val="FFFFFF"/>
                </a:solidFill>
                <a:latin typeface="Trebuchet MS"/>
                <a:cs typeface="Trebuchet MS"/>
              </a:rPr>
              <a:t>from</a:t>
            </a:r>
            <a:endParaRPr sz="3300" dirty="0">
              <a:latin typeface="Trebuchet MS"/>
              <a:cs typeface="Trebuchet MS"/>
            </a:endParaRPr>
          </a:p>
          <a:p>
            <a:pPr marL="1438275">
              <a:lnSpc>
                <a:spcPct val="100000"/>
              </a:lnSpc>
              <a:spcBef>
                <a:spcPts val="295"/>
              </a:spcBef>
            </a:pPr>
            <a:r>
              <a:rPr lang="en-GB" sz="3300" b="1" spc="-60" dirty="0">
                <a:solidFill>
                  <a:srgbClr val="FFFFFF"/>
                </a:solidFill>
                <a:latin typeface="Arial"/>
                <a:cs typeface="Arial"/>
              </a:rPr>
              <a:t>	a local </a:t>
            </a:r>
            <a:r>
              <a:rPr sz="3300" b="1" spc="-60" dirty="0">
                <a:solidFill>
                  <a:srgbClr val="FFFFFF"/>
                </a:solidFill>
                <a:latin typeface="Arial"/>
                <a:cs typeface="Arial"/>
              </a:rPr>
              <a:t>pharmacy </a:t>
            </a:r>
            <a:r>
              <a:rPr sz="3300" b="1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3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spc="-60" dirty="0">
                <a:solidFill>
                  <a:srgbClr val="FFFFFF"/>
                </a:solidFill>
                <a:latin typeface="Arial"/>
                <a:cs typeface="Arial"/>
              </a:rPr>
              <a:t>conﬁdence.</a:t>
            </a:r>
            <a:endParaRPr sz="3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lang="en-GB" sz="2400" b="1" dirty="0">
                <a:solidFill>
                  <a:srgbClr val="FFFFFF"/>
                </a:solidFill>
                <a:latin typeface="Arial"/>
                <a:cs typeface="Arial"/>
              </a:rPr>
              <a:t> Pharmacies close to …………….offering the service:</a:t>
            </a:r>
          </a:p>
          <a:p>
            <a:pPr marL="355600" indent="-342900">
              <a:spcBef>
                <a:spcPts val="975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Arial"/>
                <a:cs typeface="Arial"/>
              </a:rPr>
              <a:t>Pharmacy 1 Wootton Pharmacy, 40 High Street, Wootton NN4 6JR</a:t>
            </a:r>
          </a:p>
          <a:p>
            <a:pPr marL="355600" indent="-342900">
              <a:spcBef>
                <a:spcPts val="975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Arial"/>
                <a:cs typeface="Arial"/>
              </a:rPr>
              <a:t>Pharmacy 2 Tudor Pharmacy, Tudor Court, Wootton Hope Dr, Northampton NN4 6FF</a:t>
            </a: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lang="en-GB" sz="2400" b="1" dirty="0">
                <a:solidFill>
                  <a:srgbClr val="FFFFFF"/>
                </a:solidFill>
                <a:latin typeface="Arial"/>
                <a:cs typeface="Arial"/>
              </a:rPr>
              <a:t>For a full list of pharmacies please scan the QR </a:t>
            </a: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lang="en-GB" sz="2400" b="1" dirty="0">
                <a:solidFill>
                  <a:srgbClr val="FFFFFF"/>
                </a:solidFill>
                <a:latin typeface="Arial"/>
                <a:cs typeface="Arial"/>
              </a:rPr>
              <a:t>code. Please call the pharmacy before walking in. </a:t>
            </a: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endParaRPr sz="1000" dirty="0">
              <a:latin typeface="Arial"/>
              <a:cs typeface="Arial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C43434-E63A-56FB-FEC8-C18B06C2E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34198" y="13658850"/>
            <a:ext cx="1329055" cy="13290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E4BE5FB1AA4A419860DD7359D2E42F" ma:contentTypeVersion="15" ma:contentTypeDescription="Create a new document." ma:contentTypeScope="" ma:versionID="8801224fbfb74d39905c86a02f3412cb">
  <xsd:schema xmlns:xsd="http://www.w3.org/2001/XMLSchema" xmlns:xs="http://www.w3.org/2001/XMLSchema" xmlns:p="http://schemas.microsoft.com/office/2006/metadata/properties" xmlns:ns1="http://schemas.microsoft.com/sharepoint/v3" xmlns:ns3="2b2ce701-a1dc-4c79-9ae1-c4e171a00ff4" xmlns:ns4="8edd6c64-d714-4dbf-9c9e-c2c23325ce0e" targetNamespace="http://schemas.microsoft.com/office/2006/metadata/properties" ma:root="true" ma:fieldsID="4c47b557498d94771615b075537e23a1" ns1:_="" ns3:_="" ns4:_="">
    <xsd:import namespace="http://schemas.microsoft.com/sharepoint/v3"/>
    <xsd:import namespace="2b2ce701-a1dc-4c79-9ae1-c4e171a00ff4"/>
    <xsd:import namespace="8edd6c64-d714-4dbf-9c9e-c2c23325ce0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ce701-a1dc-4c79-9ae1-c4e171a00f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dd6c64-d714-4dbf-9c9e-c2c23325ce0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2b2ce701-a1dc-4c79-9ae1-c4e171a00ff4" xsi:nil="true"/>
  </documentManagement>
</p:properties>
</file>

<file path=customXml/itemProps1.xml><?xml version="1.0" encoding="utf-8"?>
<ds:datastoreItem xmlns:ds="http://schemas.openxmlformats.org/officeDocument/2006/customXml" ds:itemID="{AC64129A-0FE9-4BB0-941B-668AE2633D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b2ce701-a1dc-4c79-9ae1-c4e171a00ff4"/>
    <ds:schemaRef ds:uri="8edd6c64-d714-4dbf-9c9e-c2c23325ce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8E9D4A-8FB7-409F-BFFA-9DBAEE82E4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E354A2-006B-4E08-8DCC-A61E322C6BE2}">
  <ds:schemaRefs>
    <ds:schemaRef ds:uri="2b2ce701-a1dc-4c79-9ae1-c4e171a00ff4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8edd6c64-d714-4dbf-9c9e-c2c23325ce0e"/>
    <ds:schemaRef ds:uri="http://purl.org/dc/terms/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84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Need your next  supply of oral  contraception?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v6_Contraceptive_pill_concept_posters</dc:title>
  <dc:creator>Mini Satheesh</dc:creator>
  <cp:lastModifiedBy>MAROTTA, Lisa (WOOTTON MEDICAL CENTRE)</cp:lastModifiedBy>
  <cp:revision>6</cp:revision>
  <dcterms:created xsi:type="dcterms:W3CDTF">2023-10-24T12:42:19Z</dcterms:created>
  <dcterms:modified xsi:type="dcterms:W3CDTF">2024-06-25T08:52:24Z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2021-11-18T00:00:00Z</vt:filetime>
  </property>
  <property fmtid="{D5CDD505-2E9C-101B-9397-08002B2CF9AE}" pid="3" name="Creator">
    <vt:lpwstr>Adobe Illustrator 25.3 (Macintosh)</vt:lpwstr>
  </property>
  <property fmtid="{D5CDD505-2E9C-101B-9397-08002B2CF9AE}" pid="4" name="LastSaved">
    <vt:filetime>2023-10-24T00:00:00Z</vt:filetime>
  </property>
  <property fmtid="{D5CDD505-2E9C-101B-9397-08002B2CF9AE}" pid="5" name="ContentTypeId">
    <vt:lpwstr>0x01010005E4BE5FB1AA4A419860DD7359D2E42F</vt:lpwstr>
  </property>
</Properties>
</file>