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AAF0C-E29E-4E18-A80C-E73D9018CD47}" v="23" dt="2026-01-08T09:4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OTTA, Lisa (WOOTTON MEDICAL CENTRE)" userId="6d08aef4-bed5-465f-b11e-faa5b191973a" providerId="ADAL" clId="{B95AAF0C-E29E-4E18-A80C-E73D9018CD47}"/>
    <pc:docChg chg="undo custSel addSld delSld modSld sldOrd">
      <pc:chgData name="MAROTTA, Lisa (WOOTTON MEDICAL CENTRE)" userId="6d08aef4-bed5-465f-b11e-faa5b191973a" providerId="ADAL" clId="{B95AAF0C-E29E-4E18-A80C-E73D9018CD47}" dt="2026-01-08T09:41:46.053" v="676" actId="14100"/>
      <pc:docMkLst>
        <pc:docMk/>
      </pc:docMkLst>
      <pc:sldChg chg="delSp mod">
        <pc:chgData name="MAROTTA, Lisa (WOOTTON MEDICAL CENTRE)" userId="6d08aef4-bed5-465f-b11e-faa5b191973a" providerId="ADAL" clId="{B95AAF0C-E29E-4E18-A80C-E73D9018CD47}" dt="2026-01-07T13:10:49.580" v="594" actId="21"/>
        <pc:sldMkLst>
          <pc:docMk/>
          <pc:sldMk cId="3862490815" sldId="256"/>
        </pc:sldMkLst>
        <pc:spChg chg="del">
          <ac:chgData name="MAROTTA, Lisa (WOOTTON MEDICAL CENTRE)" userId="6d08aef4-bed5-465f-b11e-faa5b191973a" providerId="ADAL" clId="{B95AAF0C-E29E-4E18-A80C-E73D9018CD47}" dt="2026-01-07T13:10:49.580" v="594" actId="21"/>
          <ac:spMkLst>
            <pc:docMk/>
            <pc:sldMk cId="3862490815" sldId="256"/>
            <ac:spMk id="3" creationId="{E44059DB-3281-82F8-04FB-91616180A16C}"/>
          </ac:spMkLst>
        </pc:spChg>
      </pc:sldChg>
      <pc:sldChg chg="addSp delSp modSp mod">
        <pc:chgData name="MAROTTA, Lisa (WOOTTON MEDICAL CENTRE)" userId="6d08aef4-bed5-465f-b11e-faa5b191973a" providerId="ADAL" clId="{B95AAF0C-E29E-4E18-A80C-E73D9018CD47}" dt="2026-01-08T09:41:46.053" v="676" actId="14100"/>
        <pc:sldMkLst>
          <pc:docMk/>
          <pc:sldMk cId="598671765" sldId="257"/>
        </pc:sldMkLst>
        <pc:spChg chg="add del mod">
          <ac:chgData name="MAROTTA, Lisa (WOOTTON MEDICAL CENTRE)" userId="6d08aef4-bed5-465f-b11e-faa5b191973a" providerId="ADAL" clId="{B95AAF0C-E29E-4E18-A80C-E73D9018CD47}" dt="2026-01-08T09:33:47.111" v="664" actId="931"/>
          <ac:spMkLst>
            <pc:docMk/>
            <pc:sldMk cId="598671765" sldId="257"/>
            <ac:spMk id="3" creationId="{0F55CF5E-5A40-C03C-AD0C-996B0DFF7F41}"/>
          </ac:spMkLst>
        </pc:spChg>
        <pc:picChg chg="add mod">
          <ac:chgData name="MAROTTA, Lisa (WOOTTON MEDICAL CENTRE)" userId="6d08aef4-bed5-465f-b11e-faa5b191973a" providerId="ADAL" clId="{B95AAF0C-E29E-4E18-A80C-E73D9018CD47}" dt="2026-01-08T09:32:14.662" v="663"/>
          <ac:picMkLst>
            <pc:docMk/>
            <pc:sldMk cId="598671765" sldId="257"/>
            <ac:picMk id="4" creationId="{9CAE29B9-2147-C1F0-C9D8-679492CDE2A6}"/>
          </ac:picMkLst>
        </pc:picChg>
        <pc:picChg chg="del">
          <ac:chgData name="MAROTTA, Lisa (WOOTTON MEDICAL CENTRE)" userId="6d08aef4-bed5-465f-b11e-faa5b191973a" providerId="ADAL" clId="{B95AAF0C-E29E-4E18-A80C-E73D9018CD47}" dt="2026-01-08T09:31:59.684" v="661" actId="21"/>
          <ac:picMkLst>
            <pc:docMk/>
            <pc:sldMk cId="598671765" sldId="257"/>
            <ac:picMk id="5" creationId="{C159BBF9-D66F-0D9C-F988-088CA2C86AB7}"/>
          </ac:picMkLst>
        </pc:picChg>
        <pc:picChg chg="add mod">
          <ac:chgData name="MAROTTA, Lisa (WOOTTON MEDICAL CENTRE)" userId="6d08aef4-bed5-465f-b11e-faa5b191973a" providerId="ADAL" clId="{B95AAF0C-E29E-4E18-A80C-E73D9018CD47}" dt="2026-01-08T09:41:46.053" v="676" actId="14100"/>
          <ac:picMkLst>
            <pc:docMk/>
            <pc:sldMk cId="598671765" sldId="257"/>
            <ac:picMk id="7" creationId="{DCC137B8-8AF7-ADE7-BAA4-293DB634E37A}"/>
          </ac:picMkLst>
        </pc:picChg>
      </pc:sldChg>
      <pc:sldChg chg="addSp delSp modSp mod setBg">
        <pc:chgData name="MAROTTA, Lisa (WOOTTON MEDICAL CENTRE)" userId="6d08aef4-bed5-465f-b11e-faa5b191973a" providerId="ADAL" clId="{B95AAF0C-E29E-4E18-A80C-E73D9018CD47}" dt="2026-01-06T15:40:20.265" v="3" actId="26606"/>
        <pc:sldMkLst>
          <pc:docMk/>
          <pc:sldMk cId="3555098470" sldId="261"/>
        </pc:sldMkLst>
        <pc:spChg chg="add">
          <ac:chgData name="MAROTTA, Lisa (WOOTTON MEDICAL CENTRE)" userId="6d08aef4-bed5-465f-b11e-faa5b191973a" providerId="ADAL" clId="{B95AAF0C-E29E-4E18-A80C-E73D9018CD47}" dt="2026-01-06T15:40:20.265" v="3" actId="26606"/>
          <ac:spMkLst>
            <pc:docMk/>
            <pc:sldMk cId="3555098470" sldId="261"/>
            <ac:spMk id="10" creationId="{F3060C83-F051-4F0E-ABAD-AA0DFC48B218}"/>
          </ac:spMkLst>
        </pc:spChg>
        <pc:spChg chg="add">
          <ac:chgData name="MAROTTA, Lisa (WOOTTON MEDICAL CENTRE)" userId="6d08aef4-bed5-465f-b11e-faa5b191973a" providerId="ADAL" clId="{B95AAF0C-E29E-4E18-A80C-E73D9018CD47}" dt="2026-01-06T15:40:20.265" v="3" actId="26606"/>
          <ac:spMkLst>
            <pc:docMk/>
            <pc:sldMk cId="3555098470" sldId="261"/>
            <ac:spMk id="12" creationId="{83C98ABE-055B-441F-B07E-44F97F083C39}"/>
          </ac:spMkLst>
        </pc:spChg>
        <pc:spChg chg="add">
          <ac:chgData name="MAROTTA, Lisa (WOOTTON MEDICAL CENTRE)" userId="6d08aef4-bed5-465f-b11e-faa5b191973a" providerId="ADAL" clId="{B95AAF0C-E29E-4E18-A80C-E73D9018CD47}" dt="2026-01-06T15:40:20.265" v="3" actId="26606"/>
          <ac:spMkLst>
            <pc:docMk/>
            <pc:sldMk cId="3555098470" sldId="261"/>
            <ac:spMk id="14" creationId="{29FDB030-9B49-4CED-8CCD-4D99382388AC}"/>
          </ac:spMkLst>
        </pc:spChg>
        <pc:spChg chg="add">
          <ac:chgData name="MAROTTA, Lisa (WOOTTON MEDICAL CENTRE)" userId="6d08aef4-bed5-465f-b11e-faa5b191973a" providerId="ADAL" clId="{B95AAF0C-E29E-4E18-A80C-E73D9018CD47}" dt="2026-01-06T15:40:20.265" v="3" actId="26606"/>
          <ac:spMkLst>
            <pc:docMk/>
            <pc:sldMk cId="3555098470" sldId="261"/>
            <ac:spMk id="16" creationId="{3783CA14-24A1-485C-8B30-D6A5D87987AD}"/>
          </ac:spMkLst>
        </pc:spChg>
        <pc:spChg chg="add">
          <ac:chgData name="MAROTTA, Lisa (WOOTTON MEDICAL CENTRE)" userId="6d08aef4-bed5-465f-b11e-faa5b191973a" providerId="ADAL" clId="{B95AAF0C-E29E-4E18-A80C-E73D9018CD47}" dt="2026-01-06T15:40:20.265" v="3" actId="26606"/>
          <ac:spMkLst>
            <pc:docMk/>
            <pc:sldMk cId="3555098470" sldId="261"/>
            <ac:spMk id="18" creationId="{9A97C86A-04D6-40F7-AE84-31AB43E6A846}"/>
          </ac:spMkLst>
        </pc:spChg>
        <pc:spChg chg="add">
          <ac:chgData name="MAROTTA, Lisa (WOOTTON MEDICAL CENTRE)" userId="6d08aef4-bed5-465f-b11e-faa5b191973a" providerId="ADAL" clId="{B95AAF0C-E29E-4E18-A80C-E73D9018CD47}" dt="2026-01-06T15:40:20.265" v="3" actId="26606"/>
          <ac:spMkLst>
            <pc:docMk/>
            <pc:sldMk cId="3555098470" sldId="261"/>
            <ac:spMk id="20" creationId="{FF9F2414-84E8-453E-B1F3-389FDE8192D9}"/>
          </ac:spMkLst>
        </pc:spChg>
        <pc:spChg chg="add">
          <ac:chgData name="MAROTTA, Lisa (WOOTTON MEDICAL CENTRE)" userId="6d08aef4-bed5-465f-b11e-faa5b191973a" providerId="ADAL" clId="{B95AAF0C-E29E-4E18-A80C-E73D9018CD47}" dt="2026-01-06T15:40:20.265" v="3" actId="26606"/>
          <ac:spMkLst>
            <pc:docMk/>
            <pc:sldMk cId="3555098470" sldId="261"/>
            <ac:spMk id="22" creationId="{3ECA69A1-7536-43AC-85EF-C7106179F5ED}"/>
          </ac:spMkLst>
        </pc:spChg>
        <pc:picChg chg="add mod">
          <ac:chgData name="MAROTTA, Lisa (WOOTTON MEDICAL CENTRE)" userId="6d08aef4-bed5-465f-b11e-faa5b191973a" providerId="ADAL" clId="{B95AAF0C-E29E-4E18-A80C-E73D9018CD47}" dt="2026-01-06T15:40:20.265" v="3" actId="26606"/>
          <ac:picMkLst>
            <pc:docMk/>
            <pc:sldMk cId="3555098470" sldId="261"/>
            <ac:picMk id="5" creationId="{9742C9BB-66C9-88C1-63F9-2C27A7C2883B}"/>
          </ac:picMkLst>
        </pc:picChg>
      </pc:sldChg>
      <pc:sldChg chg="addSp delSp modSp new mod setBg">
        <pc:chgData name="MAROTTA, Lisa (WOOTTON MEDICAL CENTRE)" userId="6d08aef4-bed5-465f-b11e-faa5b191973a" providerId="ADAL" clId="{B95AAF0C-E29E-4E18-A80C-E73D9018CD47}" dt="2026-01-06T15:40:53.040" v="8" actId="26606"/>
        <pc:sldMkLst>
          <pc:docMk/>
          <pc:sldMk cId="3994575264" sldId="262"/>
        </pc:sldMkLst>
        <pc:spChg chg="add">
          <ac:chgData name="MAROTTA, Lisa (WOOTTON MEDICAL CENTRE)" userId="6d08aef4-bed5-465f-b11e-faa5b191973a" providerId="ADAL" clId="{B95AAF0C-E29E-4E18-A80C-E73D9018CD47}" dt="2026-01-06T15:40:53.040" v="8" actId="26606"/>
          <ac:spMkLst>
            <pc:docMk/>
            <pc:sldMk cId="3994575264" sldId="262"/>
            <ac:spMk id="10" creationId="{F3060C83-F051-4F0E-ABAD-AA0DFC48B218}"/>
          </ac:spMkLst>
        </pc:spChg>
        <pc:spChg chg="add">
          <ac:chgData name="MAROTTA, Lisa (WOOTTON MEDICAL CENTRE)" userId="6d08aef4-bed5-465f-b11e-faa5b191973a" providerId="ADAL" clId="{B95AAF0C-E29E-4E18-A80C-E73D9018CD47}" dt="2026-01-06T15:40:53.040" v="8" actId="26606"/>
          <ac:spMkLst>
            <pc:docMk/>
            <pc:sldMk cId="3994575264" sldId="262"/>
            <ac:spMk id="12" creationId="{83C98ABE-055B-441F-B07E-44F97F083C39}"/>
          </ac:spMkLst>
        </pc:spChg>
        <pc:spChg chg="add">
          <ac:chgData name="MAROTTA, Lisa (WOOTTON MEDICAL CENTRE)" userId="6d08aef4-bed5-465f-b11e-faa5b191973a" providerId="ADAL" clId="{B95AAF0C-E29E-4E18-A80C-E73D9018CD47}" dt="2026-01-06T15:40:53.040" v="8" actId="26606"/>
          <ac:spMkLst>
            <pc:docMk/>
            <pc:sldMk cId="3994575264" sldId="262"/>
            <ac:spMk id="14" creationId="{29FDB030-9B49-4CED-8CCD-4D99382388AC}"/>
          </ac:spMkLst>
        </pc:spChg>
        <pc:spChg chg="add">
          <ac:chgData name="MAROTTA, Lisa (WOOTTON MEDICAL CENTRE)" userId="6d08aef4-bed5-465f-b11e-faa5b191973a" providerId="ADAL" clId="{B95AAF0C-E29E-4E18-A80C-E73D9018CD47}" dt="2026-01-06T15:40:53.040" v="8" actId="26606"/>
          <ac:spMkLst>
            <pc:docMk/>
            <pc:sldMk cId="3994575264" sldId="262"/>
            <ac:spMk id="16" creationId="{3783CA14-24A1-485C-8B30-D6A5D87987AD}"/>
          </ac:spMkLst>
        </pc:spChg>
        <pc:spChg chg="add">
          <ac:chgData name="MAROTTA, Lisa (WOOTTON MEDICAL CENTRE)" userId="6d08aef4-bed5-465f-b11e-faa5b191973a" providerId="ADAL" clId="{B95AAF0C-E29E-4E18-A80C-E73D9018CD47}" dt="2026-01-06T15:40:53.040" v="8" actId="26606"/>
          <ac:spMkLst>
            <pc:docMk/>
            <pc:sldMk cId="3994575264" sldId="262"/>
            <ac:spMk id="18" creationId="{9A97C86A-04D6-40F7-AE84-31AB43E6A846}"/>
          </ac:spMkLst>
        </pc:spChg>
        <pc:spChg chg="add">
          <ac:chgData name="MAROTTA, Lisa (WOOTTON MEDICAL CENTRE)" userId="6d08aef4-bed5-465f-b11e-faa5b191973a" providerId="ADAL" clId="{B95AAF0C-E29E-4E18-A80C-E73D9018CD47}" dt="2026-01-06T15:40:53.040" v="8" actId="26606"/>
          <ac:spMkLst>
            <pc:docMk/>
            <pc:sldMk cId="3994575264" sldId="262"/>
            <ac:spMk id="20" creationId="{FF9F2414-84E8-453E-B1F3-389FDE8192D9}"/>
          </ac:spMkLst>
        </pc:spChg>
        <pc:spChg chg="add">
          <ac:chgData name="MAROTTA, Lisa (WOOTTON MEDICAL CENTRE)" userId="6d08aef4-bed5-465f-b11e-faa5b191973a" providerId="ADAL" clId="{B95AAF0C-E29E-4E18-A80C-E73D9018CD47}" dt="2026-01-06T15:40:53.040" v="8" actId="26606"/>
          <ac:spMkLst>
            <pc:docMk/>
            <pc:sldMk cId="3994575264" sldId="262"/>
            <ac:spMk id="22" creationId="{3ECA69A1-7536-43AC-85EF-C7106179F5ED}"/>
          </ac:spMkLst>
        </pc:spChg>
        <pc:picChg chg="add mod">
          <ac:chgData name="MAROTTA, Lisa (WOOTTON MEDICAL CENTRE)" userId="6d08aef4-bed5-465f-b11e-faa5b191973a" providerId="ADAL" clId="{B95AAF0C-E29E-4E18-A80C-E73D9018CD47}" dt="2026-01-06T15:40:53.040" v="8" actId="26606"/>
          <ac:picMkLst>
            <pc:docMk/>
            <pc:sldMk cId="3994575264" sldId="262"/>
            <ac:picMk id="5" creationId="{0F67DEE2-FA56-22A3-6C33-43099BE35ED9}"/>
          </ac:picMkLst>
        </pc:picChg>
      </pc:sldChg>
      <pc:sldChg chg="addSp delSp modSp new mod setBg">
        <pc:chgData name="MAROTTA, Lisa (WOOTTON MEDICAL CENTRE)" userId="6d08aef4-bed5-465f-b11e-faa5b191973a" providerId="ADAL" clId="{B95AAF0C-E29E-4E18-A80C-E73D9018CD47}" dt="2026-01-06T15:41:19.884" v="13" actId="26606"/>
        <pc:sldMkLst>
          <pc:docMk/>
          <pc:sldMk cId="2775091154" sldId="263"/>
        </pc:sldMkLst>
        <pc:spChg chg="add">
          <ac:chgData name="MAROTTA, Lisa (WOOTTON MEDICAL CENTRE)" userId="6d08aef4-bed5-465f-b11e-faa5b191973a" providerId="ADAL" clId="{B95AAF0C-E29E-4E18-A80C-E73D9018CD47}" dt="2026-01-06T15:41:19.884" v="13" actId="26606"/>
          <ac:spMkLst>
            <pc:docMk/>
            <pc:sldMk cId="2775091154" sldId="263"/>
            <ac:spMk id="10" creationId="{86FF76B9-219D-4469-AF87-0236D29032F1}"/>
          </ac:spMkLst>
        </pc:spChg>
        <pc:spChg chg="add">
          <ac:chgData name="MAROTTA, Lisa (WOOTTON MEDICAL CENTRE)" userId="6d08aef4-bed5-465f-b11e-faa5b191973a" providerId="ADAL" clId="{B95AAF0C-E29E-4E18-A80C-E73D9018CD47}" dt="2026-01-06T15:41:19.884" v="13" actId="26606"/>
          <ac:spMkLst>
            <pc:docMk/>
            <pc:sldMk cId="2775091154" sldId="263"/>
            <ac:spMk id="16" creationId="{2E80C965-DB6D-4F81-9E9E-B027384D0BD6}"/>
          </ac:spMkLst>
        </pc:spChg>
        <pc:spChg chg="add">
          <ac:chgData name="MAROTTA, Lisa (WOOTTON MEDICAL CENTRE)" userId="6d08aef4-bed5-465f-b11e-faa5b191973a" providerId="ADAL" clId="{B95AAF0C-E29E-4E18-A80C-E73D9018CD47}" dt="2026-01-06T15:41:19.884" v="13" actId="26606"/>
          <ac:spMkLst>
            <pc:docMk/>
            <pc:sldMk cId="2775091154" sldId="263"/>
            <ac:spMk id="18" creationId="{633C5E46-DAC5-4661-9C87-22B08E2A512F}"/>
          </ac:spMkLst>
        </pc:spChg>
        <pc:grpChg chg="add">
          <ac:chgData name="MAROTTA, Lisa (WOOTTON MEDICAL CENTRE)" userId="6d08aef4-bed5-465f-b11e-faa5b191973a" providerId="ADAL" clId="{B95AAF0C-E29E-4E18-A80C-E73D9018CD47}" dt="2026-01-06T15:41:19.884" v="13" actId="26606"/>
          <ac:grpSpMkLst>
            <pc:docMk/>
            <pc:sldMk cId="2775091154" sldId="263"/>
            <ac:grpSpMk id="12" creationId="{DB88BD78-87E1-424D-B479-C37D8E41B12E}"/>
          </ac:grpSpMkLst>
        </pc:grpChg>
        <pc:picChg chg="add mod">
          <ac:chgData name="MAROTTA, Lisa (WOOTTON MEDICAL CENTRE)" userId="6d08aef4-bed5-465f-b11e-faa5b191973a" providerId="ADAL" clId="{B95AAF0C-E29E-4E18-A80C-E73D9018CD47}" dt="2026-01-06T15:41:19.884" v="13" actId="26606"/>
          <ac:picMkLst>
            <pc:docMk/>
            <pc:sldMk cId="2775091154" sldId="263"/>
            <ac:picMk id="5" creationId="{46B070E9-EC7A-603F-A13C-8B6F864CAA80}"/>
          </ac:picMkLst>
        </pc:picChg>
      </pc:sldChg>
      <pc:sldChg chg="addSp delSp modSp new mod setBg">
        <pc:chgData name="MAROTTA, Lisa (WOOTTON MEDICAL CENTRE)" userId="6d08aef4-bed5-465f-b11e-faa5b191973a" providerId="ADAL" clId="{B95AAF0C-E29E-4E18-A80C-E73D9018CD47}" dt="2026-01-06T15:41:44.198" v="18" actId="26606"/>
        <pc:sldMkLst>
          <pc:docMk/>
          <pc:sldMk cId="2509005548" sldId="264"/>
        </pc:sldMkLst>
        <pc:spChg chg="add">
          <ac:chgData name="MAROTTA, Lisa (WOOTTON MEDICAL CENTRE)" userId="6d08aef4-bed5-465f-b11e-faa5b191973a" providerId="ADAL" clId="{B95AAF0C-E29E-4E18-A80C-E73D9018CD47}" dt="2026-01-06T15:41:44.198" v="18" actId="26606"/>
          <ac:spMkLst>
            <pc:docMk/>
            <pc:sldMk cId="2509005548" sldId="264"/>
            <ac:spMk id="10" creationId="{86FF76B9-219D-4469-AF87-0236D29032F1}"/>
          </ac:spMkLst>
        </pc:spChg>
        <pc:spChg chg="add">
          <ac:chgData name="MAROTTA, Lisa (WOOTTON MEDICAL CENTRE)" userId="6d08aef4-bed5-465f-b11e-faa5b191973a" providerId="ADAL" clId="{B95AAF0C-E29E-4E18-A80C-E73D9018CD47}" dt="2026-01-06T15:41:44.198" v="18" actId="26606"/>
          <ac:spMkLst>
            <pc:docMk/>
            <pc:sldMk cId="2509005548" sldId="264"/>
            <ac:spMk id="16" creationId="{2E80C965-DB6D-4F81-9E9E-B027384D0BD6}"/>
          </ac:spMkLst>
        </pc:spChg>
        <pc:spChg chg="add">
          <ac:chgData name="MAROTTA, Lisa (WOOTTON MEDICAL CENTRE)" userId="6d08aef4-bed5-465f-b11e-faa5b191973a" providerId="ADAL" clId="{B95AAF0C-E29E-4E18-A80C-E73D9018CD47}" dt="2026-01-06T15:41:44.198" v="18" actId="26606"/>
          <ac:spMkLst>
            <pc:docMk/>
            <pc:sldMk cId="2509005548" sldId="264"/>
            <ac:spMk id="18" creationId="{633C5E46-DAC5-4661-9C87-22B08E2A512F}"/>
          </ac:spMkLst>
        </pc:spChg>
        <pc:grpChg chg="add">
          <ac:chgData name="MAROTTA, Lisa (WOOTTON MEDICAL CENTRE)" userId="6d08aef4-bed5-465f-b11e-faa5b191973a" providerId="ADAL" clId="{B95AAF0C-E29E-4E18-A80C-E73D9018CD47}" dt="2026-01-06T15:41:44.198" v="18" actId="26606"/>
          <ac:grpSpMkLst>
            <pc:docMk/>
            <pc:sldMk cId="2509005548" sldId="264"/>
            <ac:grpSpMk id="12" creationId="{DB88BD78-87E1-424D-B479-C37D8E41B12E}"/>
          </ac:grpSpMkLst>
        </pc:grpChg>
        <pc:picChg chg="add mod">
          <ac:chgData name="MAROTTA, Lisa (WOOTTON MEDICAL CENTRE)" userId="6d08aef4-bed5-465f-b11e-faa5b191973a" providerId="ADAL" clId="{B95AAF0C-E29E-4E18-A80C-E73D9018CD47}" dt="2026-01-06T15:41:44.198" v="18" actId="26606"/>
          <ac:picMkLst>
            <pc:docMk/>
            <pc:sldMk cId="2509005548" sldId="264"/>
            <ac:picMk id="5" creationId="{1A0B9A92-2EB9-8FB7-81A3-22D62AEDF3F1}"/>
          </ac:picMkLst>
        </pc:picChg>
      </pc:sldChg>
      <pc:sldChg chg="addSp delSp modSp new mod setBg">
        <pc:chgData name="MAROTTA, Lisa (WOOTTON MEDICAL CENTRE)" userId="6d08aef4-bed5-465f-b11e-faa5b191973a" providerId="ADAL" clId="{B95AAF0C-E29E-4E18-A80C-E73D9018CD47}" dt="2026-01-06T15:42:10.961" v="23" actId="26606"/>
        <pc:sldMkLst>
          <pc:docMk/>
          <pc:sldMk cId="2825371228" sldId="265"/>
        </pc:sldMkLst>
        <pc:spChg chg="add">
          <ac:chgData name="MAROTTA, Lisa (WOOTTON MEDICAL CENTRE)" userId="6d08aef4-bed5-465f-b11e-faa5b191973a" providerId="ADAL" clId="{B95AAF0C-E29E-4E18-A80C-E73D9018CD47}" dt="2026-01-06T15:42:10.961" v="23" actId="26606"/>
          <ac:spMkLst>
            <pc:docMk/>
            <pc:sldMk cId="2825371228" sldId="265"/>
            <ac:spMk id="10" creationId="{F3060C83-F051-4F0E-ABAD-AA0DFC48B218}"/>
          </ac:spMkLst>
        </pc:spChg>
        <pc:spChg chg="add">
          <ac:chgData name="MAROTTA, Lisa (WOOTTON MEDICAL CENTRE)" userId="6d08aef4-bed5-465f-b11e-faa5b191973a" providerId="ADAL" clId="{B95AAF0C-E29E-4E18-A80C-E73D9018CD47}" dt="2026-01-06T15:42:10.961" v="23" actId="26606"/>
          <ac:spMkLst>
            <pc:docMk/>
            <pc:sldMk cId="2825371228" sldId="265"/>
            <ac:spMk id="12" creationId="{83C98ABE-055B-441F-B07E-44F97F083C39}"/>
          </ac:spMkLst>
        </pc:spChg>
        <pc:spChg chg="add">
          <ac:chgData name="MAROTTA, Lisa (WOOTTON MEDICAL CENTRE)" userId="6d08aef4-bed5-465f-b11e-faa5b191973a" providerId="ADAL" clId="{B95AAF0C-E29E-4E18-A80C-E73D9018CD47}" dt="2026-01-06T15:42:10.961" v="23" actId="26606"/>
          <ac:spMkLst>
            <pc:docMk/>
            <pc:sldMk cId="2825371228" sldId="265"/>
            <ac:spMk id="14" creationId="{29FDB030-9B49-4CED-8CCD-4D99382388AC}"/>
          </ac:spMkLst>
        </pc:spChg>
        <pc:spChg chg="add">
          <ac:chgData name="MAROTTA, Lisa (WOOTTON MEDICAL CENTRE)" userId="6d08aef4-bed5-465f-b11e-faa5b191973a" providerId="ADAL" clId="{B95AAF0C-E29E-4E18-A80C-E73D9018CD47}" dt="2026-01-06T15:42:10.961" v="23" actId="26606"/>
          <ac:spMkLst>
            <pc:docMk/>
            <pc:sldMk cId="2825371228" sldId="265"/>
            <ac:spMk id="16" creationId="{3783CA14-24A1-485C-8B30-D6A5D87987AD}"/>
          </ac:spMkLst>
        </pc:spChg>
        <pc:spChg chg="add">
          <ac:chgData name="MAROTTA, Lisa (WOOTTON MEDICAL CENTRE)" userId="6d08aef4-bed5-465f-b11e-faa5b191973a" providerId="ADAL" clId="{B95AAF0C-E29E-4E18-A80C-E73D9018CD47}" dt="2026-01-06T15:42:10.961" v="23" actId="26606"/>
          <ac:spMkLst>
            <pc:docMk/>
            <pc:sldMk cId="2825371228" sldId="265"/>
            <ac:spMk id="18" creationId="{9A97C86A-04D6-40F7-AE84-31AB43E6A846}"/>
          </ac:spMkLst>
        </pc:spChg>
        <pc:spChg chg="add">
          <ac:chgData name="MAROTTA, Lisa (WOOTTON MEDICAL CENTRE)" userId="6d08aef4-bed5-465f-b11e-faa5b191973a" providerId="ADAL" clId="{B95AAF0C-E29E-4E18-A80C-E73D9018CD47}" dt="2026-01-06T15:42:10.961" v="23" actId="26606"/>
          <ac:spMkLst>
            <pc:docMk/>
            <pc:sldMk cId="2825371228" sldId="265"/>
            <ac:spMk id="20" creationId="{FF9F2414-84E8-453E-B1F3-389FDE8192D9}"/>
          </ac:spMkLst>
        </pc:spChg>
        <pc:spChg chg="add">
          <ac:chgData name="MAROTTA, Lisa (WOOTTON MEDICAL CENTRE)" userId="6d08aef4-bed5-465f-b11e-faa5b191973a" providerId="ADAL" clId="{B95AAF0C-E29E-4E18-A80C-E73D9018CD47}" dt="2026-01-06T15:42:10.961" v="23" actId="26606"/>
          <ac:spMkLst>
            <pc:docMk/>
            <pc:sldMk cId="2825371228" sldId="265"/>
            <ac:spMk id="22" creationId="{3ECA69A1-7536-43AC-85EF-C7106179F5ED}"/>
          </ac:spMkLst>
        </pc:spChg>
        <pc:picChg chg="add mod">
          <ac:chgData name="MAROTTA, Lisa (WOOTTON MEDICAL CENTRE)" userId="6d08aef4-bed5-465f-b11e-faa5b191973a" providerId="ADAL" clId="{B95AAF0C-E29E-4E18-A80C-E73D9018CD47}" dt="2026-01-06T15:42:10.961" v="23" actId="26606"/>
          <ac:picMkLst>
            <pc:docMk/>
            <pc:sldMk cId="2825371228" sldId="265"/>
            <ac:picMk id="5" creationId="{25A7FC4C-A0E7-39B5-3F6C-B332C90EB20F}"/>
          </ac:picMkLst>
        </pc:picChg>
      </pc:sldChg>
      <pc:sldChg chg="addSp delSp modSp new mod setBg">
        <pc:chgData name="MAROTTA, Lisa (WOOTTON MEDICAL CENTRE)" userId="6d08aef4-bed5-465f-b11e-faa5b191973a" providerId="ADAL" clId="{B95AAF0C-E29E-4E18-A80C-E73D9018CD47}" dt="2026-01-06T15:42:37.905" v="28" actId="26606"/>
        <pc:sldMkLst>
          <pc:docMk/>
          <pc:sldMk cId="2358807672" sldId="266"/>
        </pc:sldMkLst>
        <pc:spChg chg="add">
          <ac:chgData name="MAROTTA, Lisa (WOOTTON MEDICAL CENTRE)" userId="6d08aef4-bed5-465f-b11e-faa5b191973a" providerId="ADAL" clId="{B95AAF0C-E29E-4E18-A80C-E73D9018CD47}" dt="2026-01-06T15:42:37.905" v="28" actId="26606"/>
          <ac:spMkLst>
            <pc:docMk/>
            <pc:sldMk cId="2358807672" sldId="266"/>
            <ac:spMk id="10" creationId="{86FF76B9-219D-4469-AF87-0236D29032F1}"/>
          </ac:spMkLst>
        </pc:spChg>
        <pc:spChg chg="add">
          <ac:chgData name="MAROTTA, Lisa (WOOTTON MEDICAL CENTRE)" userId="6d08aef4-bed5-465f-b11e-faa5b191973a" providerId="ADAL" clId="{B95AAF0C-E29E-4E18-A80C-E73D9018CD47}" dt="2026-01-06T15:42:37.905" v="28" actId="26606"/>
          <ac:spMkLst>
            <pc:docMk/>
            <pc:sldMk cId="2358807672" sldId="266"/>
            <ac:spMk id="16" creationId="{2E80C965-DB6D-4F81-9E9E-B027384D0BD6}"/>
          </ac:spMkLst>
        </pc:spChg>
        <pc:spChg chg="add">
          <ac:chgData name="MAROTTA, Lisa (WOOTTON MEDICAL CENTRE)" userId="6d08aef4-bed5-465f-b11e-faa5b191973a" providerId="ADAL" clId="{B95AAF0C-E29E-4E18-A80C-E73D9018CD47}" dt="2026-01-06T15:42:37.905" v="28" actId="26606"/>
          <ac:spMkLst>
            <pc:docMk/>
            <pc:sldMk cId="2358807672" sldId="266"/>
            <ac:spMk id="18" creationId="{633C5E46-DAC5-4661-9C87-22B08E2A512F}"/>
          </ac:spMkLst>
        </pc:spChg>
        <pc:grpChg chg="add">
          <ac:chgData name="MAROTTA, Lisa (WOOTTON MEDICAL CENTRE)" userId="6d08aef4-bed5-465f-b11e-faa5b191973a" providerId="ADAL" clId="{B95AAF0C-E29E-4E18-A80C-E73D9018CD47}" dt="2026-01-06T15:42:37.905" v="28" actId="26606"/>
          <ac:grpSpMkLst>
            <pc:docMk/>
            <pc:sldMk cId="2358807672" sldId="266"/>
            <ac:grpSpMk id="12" creationId="{DB88BD78-87E1-424D-B479-C37D8E41B12E}"/>
          </ac:grpSpMkLst>
        </pc:grpChg>
        <pc:picChg chg="add mod">
          <ac:chgData name="MAROTTA, Lisa (WOOTTON MEDICAL CENTRE)" userId="6d08aef4-bed5-465f-b11e-faa5b191973a" providerId="ADAL" clId="{B95AAF0C-E29E-4E18-A80C-E73D9018CD47}" dt="2026-01-06T15:42:37.905" v="28" actId="26606"/>
          <ac:picMkLst>
            <pc:docMk/>
            <pc:sldMk cId="2358807672" sldId="266"/>
            <ac:picMk id="5" creationId="{BD070064-E251-44B5-ACCA-6C84E84E9D74}"/>
          </ac:picMkLst>
        </pc:picChg>
      </pc:sldChg>
      <pc:sldChg chg="addSp delSp modSp new mod setBg">
        <pc:chgData name="MAROTTA, Lisa (WOOTTON MEDICAL CENTRE)" userId="6d08aef4-bed5-465f-b11e-faa5b191973a" providerId="ADAL" clId="{B95AAF0C-E29E-4E18-A80C-E73D9018CD47}" dt="2026-01-06T15:42:59.998" v="33" actId="26606"/>
        <pc:sldMkLst>
          <pc:docMk/>
          <pc:sldMk cId="3473929135" sldId="267"/>
        </pc:sldMkLst>
        <pc:spChg chg="add">
          <ac:chgData name="MAROTTA, Lisa (WOOTTON MEDICAL CENTRE)" userId="6d08aef4-bed5-465f-b11e-faa5b191973a" providerId="ADAL" clId="{B95AAF0C-E29E-4E18-A80C-E73D9018CD47}" dt="2026-01-06T15:42:59.998" v="33" actId="26606"/>
          <ac:spMkLst>
            <pc:docMk/>
            <pc:sldMk cId="3473929135" sldId="267"/>
            <ac:spMk id="10" creationId="{86FF76B9-219D-4469-AF87-0236D29032F1}"/>
          </ac:spMkLst>
        </pc:spChg>
        <pc:spChg chg="add">
          <ac:chgData name="MAROTTA, Lisa (WOOTTON MEDICAL CENTRE)" userId="6d08aef4-bed5-465f-b11e-faa5b191973a" providerId="ADAL" clId="{B95AAF0C-E29E-4E18-A80C-E73D9018CD47}" dt="2026-01-06T15:42:59.998" v="33" actId="26606"/>
          <ac:spMkLst>
            <pc:docMk/>
            <pc:sldMk cId="3473929135" sldId="267"/>
            <ac:spMk id="16" creationId="{2E80C965-DB6D-4F81-9E9E-B027384D0BD6}"/>
          </ac:spMkLst>
        </pc:spChg>
        <pc:spChg chg="add">
          <ac:chgData name="MAROTTA, Lisa (WOOTTON MEDICAL CENTRE)" userId="6d08aef4-bed5-465f-b11e-faa5b191973a" providerId="ADAL" clId="{B95AAF0C-E29E-4E18-A80C-E73D9018CD47}" dt="2026-01-06T15:42:59.998" v="33" actId="26606"/>
          <ac:spMkLst>
            <pc:docMk/>
            <pc:sldMk cId="3473929135" sldId="267"/>
            <ac:spMk id="18" creationId="{633C5E46-DAC5-4661-9C87-22B08E2A512F}"/>
          </ac:spMkLst>
        </pc:spChg>
        <pc:grpChg chg="add">
          <ac:chgData name="MAROTTA, Lisa (WOOTTON MEDICAL CENTRE)" userId="6d08aef4-bed5-465f-b11e-faa5b191973a" providerId="ADAL" clId="{B95AAF0C-E29E-4E18-A80C-E73D9018CD47}" dt="2026-01-06T15:42:59.998" v="33" actId="26606"/>
          <ac:grpSpMkLst>
            <pc:docMk/>
            <pc:sldMk cId="3473929135" sldId="267"/>
            <ac:grpSpMk id="12" creationId="{DB88BD78-87E1-424D-B479-C37D8E41B12E}"/>
          </ac:grpSpMkLst>
        </pc:grpChg>
        <pc:picChg chg="add mod">
          <ac:chgData name="MAROTTA, Lisa (WOOTTON MEDICAL CENTRE)" userId="6d08aef4-bed5-465f-b11e-faa5b191973a" providerId="ADAL" clId="{B95AAF0C-E29E-4E18-A80C-E73D9018CD47}" dt="2026-01-06T15:42:59.998" v="33" actId="26606"/>
          <ac:picMkLst>
            <pc:docMk/>
            <pc:sldMk cId="3473929135" sldId="267"/>
            <ac:picMk id="5" creationId="{3A630340-F0ED-F251-3D29-75AAEB316131}"/>
          </ac:picMkLst>
        </pc:picChg>
      </pc:sldChg>
      <pc:sldChg chg="addSp delSp modSp new mod setBg">
        <pc:chgData name="MAROTTA, Lisa (WOOTTON MEDICAL CENTRE)" userId="6d08aef4-bed5-465f-b11e-faa5b191973a" providerId="ADAL" clId="{B95AAF0C-E29E-4E18-A80C-E73D9018CD47}" dt="2026-01-06T15:43:20.509" v="38" actId="26606"/>
        <pc:sldMkLst>
          <pc:docMk/>
          <pc:sldMk cId="228729556" sldId="268"/>
        </pc:sldMkLst>
        <pc:spChg chg="add">
          <ac:chgData name="MAROTTA, Lisa (WOOTTON MEDICAL CENTRE)" userId="6d08aef4-bed5-465f-b11e-faa5b191973a" providerId="ADAL" clId="{B95AAF0C-E29E-4E18-A80C-E73D9018CD47}" dt="2026-01-06T15:43:20.509" v="38" actId="26606"/>
          <ac:spMkLst>
            <pc:docMk/>
            <pc:sldMk cId="228729556" sldId="268"/>
            <ac:spMk id="10" creationId="{86FF76B9-219D-4469-AF87-0236D29032F1}"/>
          </ac:spMkLst>
        </pc:spChg>
        <pc:spChg chg="add">
          <ac:chgData name="MAROTTA, Lisa (WOOTTON MEDICAL CENTRE)" userId="6d08aef4-bed5-465f-b11e-faa5b191973a" providerId="ADAL" clId="{B95AAF0C-E29E-4E18-A80C-E73D9018CD47}" dt="2026-01-06T15:43:20.509" v="38" actId="26606"/>
          <ac:spMkLst>
            <pc:docMk/>
            <pc:sldMk cId="228729556" sldId="268"/>
            <ac:spMk id="16" creationId="{2E80C965-DB6D-4F81-9E9E-B027384D0BD6}"/>
          </ac:spMkLst>
        </pc:spChg>
        <pc:spChg chg="add">
          <ac:chgData name="MAROTTA, Lisa (WOOTTON MEDICAL CENTRE)" userId="6d08aef4-bed5-465f-b11e-faa5b191973a" providerId="ADAL" clId="{B95AAF0C-E29E-4E18-A80C-E73D9018CD47}" dt="2026-01-06T15:43:20.509" v="38" actId="26606"/>
          <ac:spMkLst>
            <pc:docMk/>
            <pc:sldMk cId="228729556" sldId="268"/>
            <ac:spMk id="18" creationId="{633C5E46-DAC5-4661-9C87-22B08E2A512F}"/>
          </ac:spMkLst>
        </pc:spChg>
        <pc:grpChg chg="add">
          <ac:chgData name="MAROTTA, Lisa (WOOTTON MEDICAL CENTRE)" userId="6d08aef4-bed5-465f-b11e-faa5b191973a" providerId="ADAL" clId="{B95AAF0C-E29E-4E18-A80C-E73D9018CD47}" dt="2026-01-06T15:43:20.509" v="38" actId="26606"/>
          <ac:grpSpMkLst>
            <pc:docMk/>
            <pc:sldMk cId="228729556" sldId="268"/>
            <ac:grpSpMk id="12" creationId="{DB88BD78-87E1-424D-B479-C37D8E41B12E}"/>
          </ac:grpSpMkLst>
        </pc:grpChg>
        <pc:picChg chg="add mod">
          <ac:chgData name="MAROTTA, Lisa (WOOTTON MEDICAL CENTRE)" userId="6d08aef4-bed5-465f-b11e-faa5b191973a" providerId="ADAL" clId="{B95AAF0C-E29E-4E18-A80C-E73D9018CD47}" dt="2026-01-06T15:43:20.509" v="38" actId="26606"/>
          <ac:picMkLst>
            <pc:docMk/>
            <pc:sldMk cId="228729556" sldId="268"/>
            <ac:picMk id="5" creationId="{BBAFE23E-7932-E3E3-8FA0-24A44E557A5B}"/>
          </ac:picMkLst>
        </pc:picChg>
      </pc:sldChg>
      <pc:sldChg chg="addSp delSp modSp new mod setBg">
        <pc:chgData name="MAROTTA, Lisa (WOOTTON MEDICAL CENTRE)" userId="6d08aef4-bed5-465f-b11e-faa5b191973a" providerId="ADAL" clId="{B95AAF0C-E29E-4E18-A80C-E73D9018CD47}" dt="2026-01-06T15:43:40.295" v="43" actId="26606"/>
        <pc:sldMkLst>
          <pc:docMk/>
          <pc:sldMk cId="3185443471" sldId="269"/>
        </pc:sldMkLst>
        <pc:spChg chg="add">
          <ac:chgData name="MAROTTA, Lisa (WOOTTON MEDICAL CENTRE)" userId="6d08aef4-bed5-465f-b11e-faa5b191973a" providerId="ADAL" clId="{B95AAF0C-E29E-4E18-A80C-E73D9018CD47}" dt="2026-01-06T15:43:40.295" v="43" actId="26606"/>
          <ac:spMkLst>
            <pc:docMk/>
            <pc:sldMk cId="3185443471" sldId="269"/>
            <ac:spMk id="10" creationId="{86FF76B9-219D-4469-AF87-0236D29032F1}"/>
          </ac:spMkLst>
        </pc:spChg>
        <pc:spChg chg="add">
          <ac:chgData name="MAROTTA, Lisa (WOOTTON MEDICAL CENTRE)" userId="6d08aef4-bed5-465f-b11e-faa5b191973a" providerId="ADAL" clId="{B95AAF0C-E29E-4E18-A80C-E73D9018CD47}" dt="2026-01-06T15:43:40.295" v="43" actId="26606"/>
          <ac:spMkLst>
            <pc:docMk/>
            <pc:sldMk cId="3185443471" sldId="269"/>
            <ac:spMk id="16" creationId="{2E80C965-DB6D-4F81-9E9E-B027384D0BD6}"/>
          </ac:spMkLst>
        </pc:spChg>
        <pc:spChg chg="add">
          <ac:chgData name="MAROTTA, Lisa (WOOTTON MEDICAL CENTRE)" userId="6d08aef4-bed5-465f-b11e-faa5b191973a" providerId="ADAL" clId="{B95AAF0C-E29E-4E18-A80C-E73D9018CD47}" dt="2026-01-06T15:43:40.295" v="43" actId="26606"/>
          <ac:spMkLst>
            <pc:docMk/>
            <pc:sldMk cId="3185443471" sldId="269"/>
            <ac:spMk id="18" creationId="{633C5E46-DAC5-4661-9C87-22B08E2A512F}"/>
          </ac:spMkLst>
        </pc:spChg>
        <pc:grpChg chg="add">
          <ac:chgData name="MAROTTA, Lisa (WOOTTON MEDICAL CENTRE)" userId="6d08aef4-bed5-465f-b11e-faa5b191973a" providerId="ADAL" clId="{B95AAF0C-E29E-4E18-A80C-E73D9018CD47}" dt="2026-01-06T15:43:40.295" v="43" actId="26606"/>
          <ac:grpSpMkLst>
            <pc:docMk/>
            <pc:sldMk cId="3185443471" sldId="269"/>
            <ac:grpSpMk id="12" creationId="{DB88BD78-87E1-424D-B479-C37D8E41B12E}"/>
          </ac:grpSpMkLst>
        </pc:grpChg>
        <pc:picChg chg="add mod">
          <ac:chgData name="MAROTTA, Lisa (WOOTTON MEDICAL CENTRE)" userId="6d08aef4-bed5-465f-b11e-faa5b191973a" providerId="ADAL" clId="{B95AAF0C-E29E-4E18-A80C-E73D9018CD47}" dt="2026-01-06T15:43:40.295" v="43" actId="26606"/>
          <ac:picMkLst>
            <pc:docMk/>
            <pc:sldMk cId="3185443471" sldId="269"/>
            <ac:picMk id="5" creationId="{2A5F271F-EE8D-47F5-BF5A-4EDB1ED76538}"/>
          </ac:picMkLst>
        </pc:picChg>
      </pc:sldChg>
      <pc:sldChg chg="addSp delSp modSp new mod ord">
        <pc:chgData name="MAROTTA, Lisa (WOOTTON MEDICAL CENTRE)" userId="6d08aef4-bed5-465f-b11e-faa5b191973a" providerId="ADAL" clId="{B95AAF0C-E29E-4E18-A80C-E73D9018CD47}" dt="2026-01-07T12:31:30.905" v="592"/>
        <pc:sldMkLst>
          <pc:docMk/>
          <pc:sldMk cId="1248778921" sldId="270"/>
        </pc:sldMkLst>
        <pc:spChg chg="mod">
          <ac:chgData name="MAROTTA, Lisa (WOOTTON MEDICAL CENTRE)" userId="6d08aef4-bed5-465f-b11e-faa5b191973a" providerId="ADAL" clId="{B95AAF0C-E29E-4E18-A80C-E73D9018CD47}" dt="2026-01-06T15:50:28.179" v="78" actId="14100"/>
          <ac:spMkLst>
            <pc:docMk/>
            <pc:sldMk cId="1248778921" sldId="270"/>
            <ac:spMk id="2" creationId="{21A6ECF5-AAA2-F076-70DB-5BBCE3D8BC36}"/>
          </ac:spMkLst>
        </pc:spChg>
        <pc:picChg chg="add del mod ord">
          <ac:chgData name="MAROTTA, Lisa (WOOTTON MEDICAL CENTRE)" userId="6d08aef4-bed5-465f-b11e-faa5b191973a" providerId="ADAL" clId="{B95AAF0C-E29E-4E18-A80C-E73D9018CD47}" dt="2026-01-06T16:20:25.644" v="562" actId="14100"/>
          <ac:picMkLst>
            <pc:docMk/>
            <pc:sldMk cId="1248778921" sldId="270"/>
            <ac:picMk id="5" creationId="{92EAB068-46B6-4D3B-0666-0B4FB92CAC11}"/>
          </ac:picMkLst>
        </pc:picChg>
        <pc:picChg chg="add mod">
          <ac:chgData name="MAROTTA, Lisa (WOOTTON MEDICAL CENTRE)" userId="6d08aef4-bed5-465f-b11e-faa5b191973a" providerId="ADAL" clId="{B95AAF0C-E29E-4E18-A80C-E73D9018CD47}" dt="2026-01-06T16:20:21.283" v="561" actId="14100"/>
          <ac:picMkLst>
            <pc:docMk/>
            <pc:sldMk cId="1248778921" sldId="270"/>
            <ac:picMk id="7" creationId="{6B5544C7-4077-7D39-8BC4-ED43495C0BA3}"/>
          </ac:picMkLst>
        </pc:picChg>
        <pc:picChg chg="add mod">
          <ac:chgData name="MAROTTA, Lisa (WOOTTON MEDICAL CENTRE)" userId="6d08aef4-bed5-465f-b11e-faa5b191973a" providerId="ADAL" clId="{B95AAF0C-E29E-4E18-A80C-E73D9018CD47}" dt="2026-01-06T16:19:14.332" v="557" actId="14100"/>
          <ac:picMkLst>
            <pc:docMk/>
            <pc:sldMk cId="1248778921" sldId="270"/>
            <ac:picMk id="9" creationId="{A12CC63A-AB52-3D3F-629D-437B3FDEE334}"/>
          </ac:picMkLst>
        </pc:picChg>
      </pc:sldChg>
      <pc:sldChg chg="addSp delSp modSp new mod">
        <pc:chgData name="MAROTTA, Lisa (WOOTTON MEDICAL CENTRE)" userId="6d08aef4-bed5-465f-b11e-faa5b191973a" providerId="ADAL" clId="{B95AAF0C-E29E-4E18-A80C-E73D9018CD47}" dt="2026-01-06T15:57:51.809" v="147" actId="14100"/>
        <pc:sldMkLst>
          <pc:docMk/>
          <pc:sldMk cId="1461714150" sldId="271"/>
        </pc:sldMkLst>
        <pc:spChg chg="mod">
          <ac:chgData name="MAROTTA, Lisa (WOOTTON MEDICAL CENTRE)" userId="6d08aef4-bed5-465f-b11e-faa5b191973a" providerId="ADAL" clId="{B95AAF0C-E29E-4E18-A80C-E73D9018CD47}" dt="2026-01-06T15:52:07.829" v="126" actId="5793"/>
          <ac:spMkLst>
            <pc:docMk/>
            <pc:sldMk cId="1461714150" sldId="271"/>
            <ac:spMk id="2" creationId="{DF2C1BE6-9083-8C14-84DB-EE3B184EE904}"/>
          </ac:spMkLst>
        </pc:spChg>
        <pc:picChg chg="add mod ord">
          <ac:chgData name="MAROTTA, Lisa (WOOTTON MEDICAL CENTRE)" userId="6d08aef4-bed5-465f-b11e-faa5b191973a" providerId="ADAL" clId="{B95AAF0C-E29E-4E18-A80C-E73D9018CD47}" dt="2026-01-06T15:54:10.583" v="140" actId="14100"/>
          <ac:picMkLst>
            <pc:docMk/>
            <pc:sldMk cId="1461714150" sldId="271"/>
            <ac:picMk id="5" creationId="{FD70C59D-21AF-84FF-1368-72FACDD3AC90}"/>
          </ac:picMkLst>
        </pc:picChg>
        <pc:picChg chg="add mod">
          <ac:chgData name="MAROTTA, Lisa (WOOTTON MEDICAL CENTRE)" userId="6d08aef4-bed5-465f-b11e-faa5b191973a" providerId="ADAL" clId="{B95AAF0C-E29E-4E18-A80C-E73D9018CD47}" dt="2026-01-06T15:54:04.870" v="139" actId="14100"/>
          <ac:picMkLst>
            <pc:docMk/>
            <pc:sldMk cId="1461714150" sldId="271"/>
            <ac:picMk id="7" creationId="{D313F10E-DC72-5365-D313-28A71D049E84}"/>
          </ac:picMkLst>
        </pc:picChg>
        <pc:picChg chg="add mod">
          <ac:chgData name="MAROTTA, Lisa (WOOTTON MEDICAL CENTRE)" userId="6d08aef4-bed5-465f-b11e-faa5b191973a" providerId="ADAL" clId="{B95AAF0C-E29E-4E18-A80C-E73D9018CD47}" dt="2026-01-06T15:57:51.809" v="147" actId="14100"/>
          <ac:picMkLst>
            <pc:docMk/>
            <pc:sldMk cId="1461714150" sldId="271"/>
            <ac:picMk id="9" creationId="{7F0E691D-E6E9-C816-0765-7258909AD2EC}"/>
          </ac:picMkLst>
        </pc:picChg>
      </pc:sldChg>
      <pc:sldChg chg="addSp delSp modSp new del mod">
        <pc:chgData name="MAROTTA, Lisa (WOOTTON MEDICAL CENTRE)" userId="6d08aef4-bed5-465f-b11e-faa5b191973a" providerId="ADAL" clId="{B95AAF0C-E29E-4E18-A80C-E73D9018CD47}" dt="2026-01-06T16:31:36.928" v="563" actId="2696"/>
        <pc:sldMkLst>
          <pc:docMk/>
          <pc:sldMk cId="1746513936" sldId="272"/>
        </pc:sldMkLst>
      </pc:sldChg>
      <pc:sldChg chg="addSp delSp modSp new mod">
        <pc:chgData name="MAROTTA, Lisa (WOOTTON MEDICAL CENTRE)" userId="6d08aef4-bed5-465f-b11e-faa5b191973a" providerId="ADAL" clId="{B95AAF0C-E29E-4E18-A80C-E73D9018CD47}" dt="2026-01-06T16:03:25.030" v="255" actId="14100"/>
        <pc:sldMkLst>
          <pc:docMk/>
          <pc:sldMk cId="3636939063" sldId="273"/>
        </pc:sldMkLst>
        <pc:spChg chg="mod">
          <ac:chgData name="MAROTTA, Lisa (WOOTTON MEDICAL CENTRE)" userId="6d08aef4-bed5-465f-b11e-faa5b191973a" providerId="ADAL" clId="{B95AAF0C-E29E-4E18-A80C-E73D9018CD47}" dt="2026-01-06T16:01:30.461" v="240" actId="5793"/>
          <ac:spMkLst>
            <pc:docMk/>
            <pc:sldMk cId="3636939063" sldId="273"/>
            <ac:spMk id="2" creationId="{864F7124-077C-39F1-DD0D-16BA3C6ADF9C}"/>
          </ac:spMkLst>
        </pc:spChg>
        <pc:picChg chg="add mod ord">
          <ac:chgData name="MAROTTA, Lisa (WOOTTON MEDICAL CENTRE)" userId="6d08aef4-bed5-465f-b11e-faa5b191973a" providerId="ADAL" clId="{B95AAF0C-E29E-4E18-A80C-E73D9018CD47}" dt="2026-01-06T16:03:25.030" v="255" actId="14100"/>
          <ac:picMkLst>
            <pc:docMk/>
            <pc:sldMk cId="3636939063" sldId="273"/>
            <ac:picMk id="5" creationId="{BD0CC913-407A-D041-7853-9B429E22A247}"/>
          </ac:picMkLst>
        </pc:picChg>
        <pc:picChg chg="add mod">
          <ac:chgData name="MAROTTA, Lisa (WOOTTON MEDICAL CENTRE)" userId="6d08aef4-bed5-465f-b11e-faa5b191973a" providerId="ADAL" clId="{B95AAF0C-E29E-4E18-A80C-E73D9018CD47}" dt="2026-01-06T16:02:45.669" v="249" actId="14100"/>
          <ac:picMkLst>
            <pc:docMk/>
            <pc:sldMk cId="3636939063" sldId="273"/>
            <ac:picMk id="7" creationId="{2A4FF7CE-C755-37B4-8A8F-257C8FDBB6E8}"/>
          </ac:picMkLst>
        </pc:picChg>
        <pc:picChg chg="add mod">
          <ac:chgData name="MAROTTA, Lisa (WOOTTON MEDICAL CENTRE)" userId="6d08aef4-bed5-465f-b11e-faa5b191973a" providerId="ADAL" clId="{B95AAF0C-E29E-4E18-A80C-E73D9018CD47}" dt="2026-01-06T16:03:20.813" v="254" actId="14100"/>
          <ac:picMkLst>
            <pc:docMk/>
            <pc:sldMk cId="3636939063" sldId="273"/>
            <ac:picMk id="9" creationId="{9D0333F6-92EF-14DA-0AF4-CB64D2611A2B}"/>
          </ac:picMkLst>
        </pc:picChg>
      </pc:sldChg>
      <pc:sldChg chg="addSp delSp modSp new mod">
        <pc:chgData name="MAROTTA, Lisa (WOOTTON MEDICAL CENTRE)" userId="6d08aef4-bed5-465f-b11e-faa5b191973a" providerId="ADAL" clId="{B95AAF0C-E29E-4E18-A80C-E73D9018CD47}" dt="2026-01-06T16:06:39.463" v="325" actId="14100"/>
        <pc:sldMkLst>
          <pc:docMk/>
          <pc:sldMk cId="3504158680" sldId="274"/>
        </pc:sldMkLst>
        <pc:spChg chg="mod">
          <ac:chgData name="MAROTTA, Lisa (WOOTTON MEDICAL CENTRE)" userId="6d08aef4-bed5-465f-b11e-faa5b191973a" providerId="ADAL" clId="{B95AAF0C-E29E-4E18-A80C-E73D9018CD47}" dt="2026-01-06T16:03:47.618" v="296" actId="5793"/>
          <ac:spMkLst>
            <pc:docMk/>
            <pc:sldMk cId="3504158680" sldId="274"/>
            <ac:spMk id="2" creationId="{35F622E9-57A7-6E69-56AF-2AA5E0D5376D}"/>
          </ac:spMkLst>
        </pc:spChg>
        <pc:picChg chg="add mod ord">
          <ac:chgData name="MAROTTA, Lisa (WOOTTON MEDICAL CENTRE)" userId="6d08aef4-bed5-465f-b11e-faa5b191973a" providerId="ADAL" clId="{B95AAF0C-E29E-4E18-A80C-E73D9018CD47}" dt="2026-01-06T16:05:38.335" v="315" actId="14100"/>
          <ac:picMkLst>
            <pc:docMk/>
            <pc:sldMk cId="3504158680" sldId="274"/>
            <ac:picMk id="5" creationId="{C20DF69B-2F69-2BF3-DA74-F5BD0639F41F}"/>
          </ac:picMkLst>
        </pc:picChg>
        <pc:picChg chg="add mod">
          <ac:chgData name="MAROTTA, Lisa (WOOTTON MEDICAL CENTRE)" userId="6d08aef4-bed5-465f-b11e-faa5b191973a" providerId="ADAL" clId="{B95AAF0C-E29E-4E18-A80C-E73D9018CD47}" dt="2026-01-06T16:05:30.663" v="313" actId="14100"/>
          <ac:picMkLst>
            <pc:docMk/>
            <pc:sldMk cId="3504158680" sldId="274"/>
            <ac:picMk id="7" creationId="{3062B42B-BCCB-9A6E-36BE-956D8626A809}"/>
          </ac:picMkLst>
        </pc:picChg>
        <pc:picChg chg="add mod">
          <ac:chgData name="MAROTTA, Lisa (WOOTTON MEDICAL CENTRE)" userId="6d08aef4-bed5-465f-b11e-faa5b191973a" providerId="ADAL" clId="{B95AAF0C-E29E-4E18-A80C-E73D9018CD47}" dt="2026-01-06T16:06:39.463" v="325" actId="14100"/>
          <ac:picMkLst>
            <pc:docMk/>
            <pc:sldMk cId="3504158680" sldId="274"/>
            <ac:picMk id="9" creationId="{9186632C-2A16-8AA7-E438-E161E9FAB05E}"/>
          </ac:picMkLst>
        </pc:picChg>
      </pc:sldChg>
      <pc:sldChg chg="addSp delSp modSp new del mod">
        <pc:chgData name="MAROTTA, Lisa (WOOTTON MEDICAL CENTRE)" userId="6d08aef4-bed5-465f-b11e-faa5b191973a" providerId="ADAL" clId="{B95AAF0C-E29E-4E18-A80C-E73D9018CD47}" dt="2026-01-06T16:31:59.918" v="564" actId="2696"/>
        <pc:sldMkLst>
          <pc:docMk/>
          <pc:sldMk cId="439703015" sldId="275"/>
        </pc:sldMkLst>
      </pc:sldChg>
      <pc:sldChg chg="addSp delSp modSp new mod">
        <pc:chgData name="MAROTTA, Lisa (WOOTTON MEDICAL CENTRE)" userId="6d08aef4-bed5-465f-b11e-faa5b191973a" providerId="ADAL" clId="{B95AAF0C-E29E-4E18-A80C-E73D9018CD47}" dt="2026-01-06T16:12:26.385" v="458" actId="14100"/>
        <pc:sldMkLst>
          <pc:docMk/>
          <pc:sldMk cId="3165161797" sldId="276"/>
        </pc:sldMkLst>
        <pc:spChg chg="mod">
          <ac:chgData name="MAROTTA, Lisa (WOOTTON MEDICAL CENTRE)" userId="6d08aef4-bed5-465f-b11e-faa5b191973a" providerId="ADAL" clId="{B95AAF0C-E29E-4E18-A80C-E73D9018CD47}" dt="2026-01-06T16:11:20.325" v="446" actId="20577"/>
          <ac:spMkLst>
            <pc:docMk/>
            <pc:sldMk cId="3165161797" sldId="276"/>
            <ac:spMk id="2" creationId="{D08A4CBF-63CA-BC34-4C92-3D5BC36F4913}"/>
          </ac:spMkLst>
        </pc:spChg>
        <pc:picChg chg="add mod ord">
          <ac:chgData name="MAROTTA, Lisa (WOOTTON MEDICAL CENTRE)" userId="6d08aef4-bed5-465f-b11e-faa5b191973a" providerId="ADAL" clId="{B95AAF0C-E29E-4E18-A80C-E73D9018CD47}" dt="2026-01-06T16:12:19.569" v="457" actId="14100"/>
          <ac:picMkLst>
            <pc:docMk/>
            <pc:sldMk cId="3165161797" sldId="276"/>
            <ac:picMk id="5" creationId="{1BF1D628-EB4F-A4B0-2C7C-77EF7DB469B6}"/>
          </ac:picMkLst>
        </pc:picChg>
        <pc:picChg chg="add mod">
          <ac:chgData name="MAROTTA, Lisa (WOOTTON MEDICAL CENTRE)" userId="6d08aef4-bed5-465f-b11e-faa5b191973a" providerId="ADAL" clId="{B95AAF0C-E29E-4E18-A80C-E73D9018CD47}" dt="2026-01-06T16:12:26.385" v="458" actId="14100"/>
          <ac:picMkLst>
            <pc:docMk/>
            <pc:sldMk cId="3165161797" sldId="276"/>
            <ac:picMk id="7" creationId="{30BD5B50-69FF-EFCF-B2D2-17BB117B3B1D}"/>
          </ac:picMkLst>
        </pc:picChg>
      </pc:sldChg>
      <pc:sldChg chg="addSp delSp modSp new mod setBg">
        <pc:chgData name="MAROTTA, Lisa (WOOTTON MEDICAL CENTRE)" userId="6d08aef4-bed5-465f-b11e-faa5b191973a" providerId="ADAL" clId="{B95AAF0C-E29E-4E18-A80C-E73D9018CD47}" dt="2026-01-07T14:10:45.745" v="659" actId="20577"/>
        <pc:sldMkLst>
          <pc:docMk/>
          <pc:sldMk cId="801643551" sldId="277"/>
        </pc:sldMkLst>
        <pc:spChg chg="mod">
          <ac:chgData name="MAROTTA, Lisa (WOOTTON MEDICAL CENTRE)" userId="6d08aef4-bed5-465f-b11e-faa5b191973a" providerId="ADAL" clId="{B95AAF0C-E29E-4E18-A80C-E73D9018CD47}" dt="2026-01-07T14:10:45.745" v="659" actId="20577"/>
          <ac:spMkLst>
            <pc:docMk/>
            <pc:sldMk cId="801643551" sldId="277"/>
            <ac:spMk id="2" creationId="{96E451ED-80D7-4F12-F88D-9721DB9E5CF1}"/>
          </ac:spMkLst>
        </pc:spChg>
        <pc:spChg chg="add del">
          <ac:chgData name="MAROTTA, Lisa (WOOTTON MEDICAL CENTRE)" userId="6d08aef4-bed5-465f-b11e-faa5b191973a" providerId="ADAL" clId="{B95AAF0C-E29E-4E18-A80C-E73D9018CD47}" dt="2026-01-07T14:03:05.146" v="601" actId="26606"/>
          <ac:spMkLst>
            <pc:docMk/>
            <pc:sldMk cId="801643551" sldId="277"/>
            <ac:spMk id="3" creationId="{BA712FF4-1A2F-1369-52EC-459AE685F098}"/>
          </ac:spMkLst>
        </pc:spChg>
        <pc:spChg chg="add">
          <ac:chgData name="MAROTTA, Lisa (WOOTTON MEDICAL CENTRE)" userId="6d08aef4-bed5-465f-b11e-faa5b191973a" providerId="ADAL" clId="{B95AAF0C-E29E-4E18-A80C-E73D9018CD47}" dt="2026-01-07T14:02:29.841" v="597"/>
          <ac:spMkLst>
            <pc:docMk/>
            <pc:sldMk cId="801643551" sldId="277"/>
            <ac:spMk id="4" creationId="{87658CEC-817C-B5FF-9CF7-BB953DF95A84}"/>
          </ac:spMkLst>
        </pc:spChg>
        <pc:spChg chg="add">
          <ac:chgData name="MAROTTA, Lisa (WOOTTON MEDICAL CENTRE)" userId="6d08aef4-bed5-465f-b11e-faa5b191973a" providerId="ADAL" clId="{B95AAF0C-E29E-4E18-A80C-E73D9018CD47}" dt="2026-01-07T14:02:29.841" v="597"/>
          <ac:spMkLst>
            <pc:docMk/>
            <pc:sldMk cId="801643551" sldId="277"/>
            <ac:spMk id="5" creationId="{EABF9077-B660-5002-A537-95F1A89E7774}"/>
          </ac:spMkLst>
        </pc:spChg>
        <pc:spChg chg="add">
          <ac:chgData name="MAROTTA, Lisa (WOOTTON MEDICAL CENTRE)" userId="6d08aef4-bed5-465f-b11e-faa5b191973a" providerId="ADAL" clId="{B95AAF0C-E29E-4E18-A80C-E73D9018CD47}" dt="2026-01-07T14:02:29.841" v="597"/>
          <ac:spMkLst>
            <pc:docMk/>
            <pc:sldMk cId="801643551" sldId="277"/>
            <ac:spMk id="6" creationId="{72F23A87-3C2C-F52B-4C88-DB52167C7910}"/>
          </ac:spMkLst>
        </pc:spChg>
        <pc:spChg chg="add">
          <ac:chgData name="MAROTTA, Lisa (WOOTTON MEDICAL CENTRE)" userId="6d08aef4-bed5-465f-b11e-faa5b191973a" providerId="ADAL" clId="{B95AAF0C-E29E-4E18-A80C-E73D9018CD47}" dt="2026-01-07T14:02:29.841" v="597"/>
          <ac:spMkLst>
            <pc:docMk/>
            <pc:sldMk cId="801643551" sldId="277"/>
            <ac:spMk id="7" creationId="{569DDCA1-3302-62BC-27FB-5A8F4EE9EB03}"/>
          </ac:spMkLst>
        </pc:spChg>
        <pc:spChg chg="add">
          <ac:chgData name="MAROTTA, Lisa (WOOTTON MEDICAL CENTRE)" userId="6d08aef4-bed5-465f-b11e-faa5b191973a" providerId="ADAL" clId="{B95AAF0C-E29E-4E18-A80C-E73D9018CD47}" dt="2026-01-07T14:02:34.995" v="598"/>
          <ac:spMkLst>
            <pc:docMk/>
            <pc:sldMk cId="801643551" sldId="277"/>
            <ac:spMk id="8" creationId="{B8868239-76D2-E44F-89DA-CA13C9EE899C}"/>
          </ac:spMkLst>
        </pc:spChg>
        <pc:spChg chg="add">
          <ac:chgData name="MAROTTA, Lisa (WOOTTON MEDICAL CENTRE)" userId="6d08aef4-bed5-465f-b11e-faa5b191973a" providerId="ADAL" clId="{B95AAF0C-E29E-4E18-A80C-E73D9018CD47}" dt="2026-01-07T14:02:34.995" v="598"/>
          <ac:spMkLst>
            <pc:docMk/>
            <pc:sldMk cId="801643551" sldId="277"/>
            <ac:spMk id="9" creationId="{47C006BE-754D-6ED1-C51E-F95DBA326537}"/>
          </ac:spMkLst>
        </pc:spChg>
        <pc:spChg chg="add">
          <ac:chgData name="MAROTTA, Lisa (WOOTTON MEDICAL CENTRE)" userId="6d08aef4-bed5-465f-b11e-faa5b191973a" providerId="ADAL" clId="{B95AAF0C-E29E-4E18-A80C-E73D9018CD47}" dt="2026-01-07T14:02:34.995" v="598"/>
          <ac:spMkLst>
            <pc:docMk/>
            <pc:sldMk cId="801643551" sldId="277"/>
            <ac:spMk id="10" creationId="{D3EC7249-7BE1-B791-C5E0-E5B1DCC0EB79}"/>
          </ac:spMkLst>
        </pc:spChg>
        <pc:spChg chg="add">
          <ac:chgData name="MAROTTA, Lisa (WOOTTON MEDICAL CENTRE)" userId="6d08aef4-bed5-465f-b11e-faa5b191973a" providerId="ADAL" clId="{B95AAF0C-E29E-4E18-A80C-E73D9018CD47}" dt="2026-01-07T14:02:34.995" v="598"/>
          <ac:spMkLst>
            <pc:docMk/>
            <pc:sldMk cId="801643551" sldId="277"/>
            <ac:spMk id="11" creationId="{A8656904-81B8-7C6B-ED04-D6CA2CE32A6D}"/>
          </ac:spMkLst>
        </pc:spChg>
        <pc:spChg chg="add del">
          <ac:chgData name="MAROTTA, Lisa (WOOTTON MEDICAL CENTRE)" userId="6d08aef4-bed5-465f-b11e-faa5b191973a" providerId="ADAL" clId="{B95AAF0C-E29E-4E18-A80C-E73D9018CD47}" dt="2026-01-07T14:03:05.137" v="600" actId="26606"/>
          <ac:spMkLst>
            <pc:docMk/>
            <pc:sldMk cId="801643551" sldId="277"/>
            <ac:spMk id="12" creationId="{74751229-0244-4FBB-BED1-407467F4C951}"/>
          </ac:spMkLst>
        </pc:spChg>
        <pc:spChg chg="add">
          <ac:chgData name="MAROTTA, Lisa (WOOTTON MEDICAL CENTRE)" userId="6d08aef4-bed5-465f-b11e-faa5b191973a" providerId="ADAL" clId="{B95AAF0C-E29E-4E18-A80C-E73D9018CD47}" dt="2026-01-07T14:03:05.146" v="601" actId="26606"/>
          <ac:spMkLst>
            <pc:docMk/>
            <pc:sldMk cId="801643551" sldId="277"/>
            <ac:spMk id="18" creationId="{A3363022-C969-41E9-8EB2-E4C94908C1FA}"/>
          </ac:spMkLst>
        </pc:spChg>
        <pc:spChg chg="add">
          <ac:chgData name="MAROTTA, Lisa (WOOTTON MEDICAL CENTRE)" userId="6d08aef4-bed5-465f-b11e-faa5b191973a" providerId="ADAL" clId="{B95AAF0C-E29E-4E18-A80C-E73D9018CD47}" dt="2026-01-07T14:03:05.146" v="601" actId="26606"/>
          <ac:spMkLst>
            <pc:docMk/>
            <pc:sldMk cId="801643551" sldId="277"/>
            <ac:spMk id="19" creationId="{8D1AD6B3-BE88-4CEB-BA17-790657CC4729}"/>
          </ac:spMkLst>
        </pc:spChg>
        <pc:grpChg chg="add">
          <ac:chgData name="MAROTTA, Lisa (WOOTTON MEDICAL CENTRE)" userId="6d08aef4-bed5-465f-b11e-faa5b191973a" providerId="ADAL" clId="{B95AAF0C-E29E-4E18-A80C-E73D9018CD47}" dt="2026-01-07T14:03:05.146" v="601" actId="26606"/>
          <ac:grpSpMkLst>
            <pc:docMk/>
            <pc:sldMk cId="801643551" sldId="277"/>
            <ac:grpSpMk id="21" creationId="{89D1390B-7E13-4B4F-9CB2-391063412E54}"/>
          </ac:grpSpMkLst>
        </pc:grpChg>
        <pc:picChg chg="add del">
          <ac:chgData name="MAROTTA, Lisa (WOOTTON MEDICAL CENTRE)" userId="6d08aef4-bed5-465f-b11e-faa5b191973a" providerId="ADAL" clId="{B95AAF0C-E29E-4E18-A80C-E73D9018CD47}" dt="2026-01-07T14:03:05.137" v="600" actId="26606"/>
          <ac:picMkLst>
            <pc:docMk/>
            <pc:sldMk cId="801643551" sldId="277"/>
            <ac:picMk id="13" creationId="{535714AF-3B39-B3D1-BEBC-3B0960B1EC5A}"/>
          </ac:picMkLst>
        </pc:picChg>
        <pc:picChg chg="add del">
          <ac:chgData name="MAROTTA, Lisa (WOOTTON MEDICAL CENTRE)" userId="6d08aef4-bed5-465f-b11e-faa5b191973a" providerId="ADAL" clId="{B95AAF0C-E29E-4E18-A80C-E73D9018CD47}" dt="2026-01-07T14:03:05.137" v="600" actId="26606"/>
          <ac:picMkLst>
            <pc:docMk/>
            <pc:sldMk cId="801643551" sldId="277"/>
            <ac:picMk id="14" creationId="{614181F9-1169-4CF8-AB91-C16D2C2E5F51}"/>
          </ac:picMkLst>
        </pc:picChg>
        <pc:picChg chg="add">
          <ac:chgData name="MAROTTA, Lisa (WOOTTON MEDICAL CENTRE)" userId="6d08aef4-bed5-465f-b11e-faa5b191973a" providerId="ADAL" clId="{B95AAF0C-E29E-4E18-A80C-E73D9018CD47}" dt="2026-01-07T14:03:05.146" v="601" actId="26606"/>
          <ac:picMkLst>
            <pc:docMk/>
            <pc:sldMk cId="801643551" sldId="277"/>
            <ac:picMk id="20" creationId="{62E6CFE8-A46F-CF9C-9D61-5C32BCB9B610}"/>
          </ac:picMkLst>
        </pc:picChg>
        <pc:picChg chg="add">
          <ac:chgData name="MAROTTA, Lisa (WOOTTON MEDICAL CENTRE)" userId="6d08aef4-bed5-465f-b11e-faa5b191973a" providerId="ADAL" clId="{B95AAF0C-E29E-4E18-A80C-E73D9018CD47}" dt="2026-01-07T14:02:29.841" v="597"/>
          <ac:picMkLst>
            <pc:docMk/>
            <pc:sldMk cId="801643551" sldId="277"/>
            <ac:picMk id="2049" creationId="{962CF5D9-B625-34E3-DC15-29EE2B8D562D}"/>
          </ac:picMkLst>
        </pc:picChg>
        <pc:picChg chg="add">
          <ac:chgData name="MAROTTA, Lisa (WOOTTON MEDICAL CENTRE)" userId="6d08aef4-bed5-465f-b11e-faa5b191973a" providerId="ADAL" clId="{B95AAF0C-E29E-4E18-A80C-E73D9018CD47}" dt="2026-01-07T14:02:29.841" v="597"/>
          <ac:picMkLst>
            <pc:docMk/>
            <pc:sldMk cId="801643551" sldId="277"/>
            <ac:picMk id="2050" creationId="{318E6487-BB16-6701-DFB8-F0AF289993FF}"/>
          </ac:picMkLst>
        </pc:picChg>
        <pc:picChg chg="add">
          <ac:chgData name="MAROTTA, Lisa (WOOTTON MEDICAL CENTRE)" userId="6d08aef4-bed5-465f-b11e-faa5b191973a" providerId="ADAL" clId="{B95AAF0C-E29E-4E18-A80C-E73D9018CD47}" dt="2026-01-07T14:02:29.841" v="597"/>
          <ac:picMkLst>
            <pc:docMk/>
            <pc:sldMk cId="801643551" sldId="277"/>
            <ac:picMk id="2051" creationId="{E89EA59A-5FF8-2DBB-8EE8-D6353526CADB}"/>
          </ac:picMkLst>
        </pc:picChg>
        <pc:picChg chg="add">
          <ac:chgData name="MAROTTA, Lisa (WOOTTON MEDICAL CENTRE)" userId="6d08aef4-bed5-465f-b11e-faa5b191973a" providerId="ADAL" clId="{B95AAF0C-E29E-4E18-A80C-E73D9018CD47}" dt="2026-01-07T14:02:34.995" v="598"/>
          <ac:picMkLst>
            <pc:docMk/>
            <pc:sldMk cId="801643551" sldId="277"/>
            <ac:picMk id="2056" creationId="{81FCEA7C-06F3-A61C-7B88-20A2C9DA0B15}"/>
          </ac:picMkLst>
        </pc:picChg>
        <pc:picChg chg="add">
          <ac:chgData name="MAROTTA, Lisa (WOOTTON MEDICAL CENTRE)" userId="6d08aef4-bed5-465f-b11e-faa5b191973a" providerId="ADAL" clId="{B95AAF0C-E29E-4E18-A80C-E73D9018CD47}" dt="2026-01-07T14:02:34.995" v="598"/>
          <ac:picMkLst>
            <pc:docMk/>
            <pc:sldMk cId="801643551" sldId="277"/>
            <ac:picMk id="2057" creationId="{63EC78FC-619A-3E8D-89A5-382B11770B0E}"/>
          </ac:picMkLst>
        </pc:picChg>
        <pc:picChg chg="add">
          <ac:chgData name="MAROTTA, Lisa (WOOTTON MEDICAL CENTRE)" userId="6d08aef4-bed5-465f-b11e-faa5b191973a" providerId="ADAL" clId="{B95AAF0C-E29E-4E18-A80C-E73D9018CD47}" dt="2026-01-07T14:02:34.995" v="598"/>
          <ac:picMkLst>
            <pc:docMk/>
            <pc:sldMk cId="801643551" sldId="277"/>
            <ac:picMk id="2058" creationId="{80F76B0C-59D2-1C80-A0BF-D53FFFD315BE}"/>
          </ac:picMkLst>
        </pc:picChg>
      </pc:sldChg>
      <pc:sldChg chg="addSp delSp modSp new del mod">
        <pc:chgData name="MAROTTA, Lisa (WOOTTON MEDICAL CENTRE)" userId="6d08aef4-bed5-465f-b11e-faa5b191973a" providerId="ADAL" clId="{B95AAF0C-E29E-4E18-A80C-E73D9018CD47}" dt="2026-01-06T16:32:26.176" v="565" actId="2696"/>
        <pc:sldMkLst>
          <pc:docMk/>
          <pc:sldMk cId="2957133125" sldId="277"/>
        </pc:sldMkLst>
      </pc:sldChg>
      <pc:sldChg chg="modSp new del mod">
        <pc:chgData name="MAROTTA, Lisa (WOOTTON MEDICAL CENTRE)" userId="6d08aef4-bed5-465f-b11e-faa5b191973a" providerId="ADAL" clId="{B95AAF0C-E29E-4E18-A80C-E73D9018CD47}" dt="2026-01-07T12:31:37.287" v="593" actId="2696"/>
        <pc:sldMkLst>
          <pc:docMk/>
          <pc:sldMk cId="3243656158" sldId="277"/>
        </pc:sldMkLst>
      </pc:sldChg>
      <pc:sldChg chg="addSp delSp modSp new mod setBg">
        <pc:chgData name="MAROTTA, Lisa (WOOTTON MEDICAL CENTRE)" userId="6d08aef4-bed5-465f-b11e-faa5b191973a" providerId="ADAL" clId="{B95AAF0C-E29E-4E18-A80C-E73D9018CD47}" dt="2026-01-08T09:37:42.554" v="671"/>
        <pc:sldMkLst>
          <pc:docMk/>
          <pc:sldMk cId="3792956428" sldId="278"/>
        </pc:sldMkLst>
        <pc:spChg chg="del">
          <ac:chgData name="MAROTTA, Lisa (WOOTTON MEDICAL CENTRE)" userId="6d08aef4-bed5-465f-b11e-faa5b191973a" providerId="ADAL" clId="{B95AAF0C-E29E-4E18-A80C-E73D9018CD47}" dt="2026-01-07T14:03:14.614" v="603" actId="21"/>
          <ac:spMkLst>
            <pc:docMk/>
            <pc:sldMk cId="3792956428" sldId="278"/>
            <ac:spMk id="2" creationId="{1A28FE8A-5F44-5304-7D24-845856590BC4}"/>
          </ac:spMkLst>
        </pc:spChg>
        <pc:spChg chg="del">
          <ac:chgData name="MAROTTA, Lisa (WOOTTON MEDICAL CENTRE)" userId="6d08aef4-bed5-465f-b11e-faa5b191973a" providerId="ADAL" clId="{B95AAF0C-E29E-4E18-A80C-E73D9018CD47}" dt="2026-01-07T14:03:17.796" v="604" actId="21"/>
          <ac:spMkLst>
            <pc:docMk/>
            <pc:sldMk cId="3792956428" sldId="278"/>
            <ac:spMk id="3" creationId="{B242BDF3-1808-616A-6213-6AA3D1E30110}"/>
          </ac:spMkLst>
        </pc:spChg>
        <pc:spChg chg="add">
          <ac:chgData name="MAROTTA, Lisa (WOOTTON MEDICAL CENTRE)" userId="6d08aef4-bed5-465f-b11e-faa5b191973a" providerId="ADAL" clId="{B95AAF0C-E29E-4E18-A80C-E73D9018CD47}" dt="2026-01-07T14:03:38.255" v="606" actId="26606"/>
          <ac:spMkLst>
            <pc:docMk/>
            <pc:sldMk cId="3792956428" sldId="278"/>
            <ac:spMk id="9" creationId="{F3060C83-F051-4F0E-ABAD-AA0DFC48B218}"/>
          </ac:spMkLst>
        </pc:spChg>
        <pc:spChg chg="add">
          <ac:chgData name="MAROTTA, Lisa (WOOTTON MEDICAL CENTRE)" userId="6d08aef4-bed5-465f-b11e-faa5b191973a" providerId="ADAL" clId="{B95AAF0C-E29E-4E18-A80C-E73D9018CD47}" dt="2026-01-07T14:03:38.255" v="606" actId="26606"/>
          <ac:spMkLst>
            <pc:docMk/>
            <pc:sldMk cId="3792956428" sldId="278"/>
            <ac:spMk id="11" creationId="{83C98ABE-055B-441F-B07E-44F97F083C39}"/>
          </ac:spMkLst>
        </pc:spChg>
        <pc:spChg chg="add">
          <ac:chgData name="MAROTTA, Lisa (WOOTTON MEDICAL CENTRE)" userId="6d08aef4-bed5-465f-b11e-faa5b191973a" providerId="ADAL" clId="{B95AAF0C-E29E-4E18-A80C-E73D9018CD47}" dt="2026-01-07T14:03:38.255" v="606" actId="26606"/>
          <ac:spMkLst>
            <pc:docMk/>
            <pc:sldMk cId="3792956428" sldId="278"/>
            <ac:spMk id="13" creationId="{29FDB030-9B49-4CED-8CCD-4D99382388AC}"/>
          </ac:spMkLst>
        </pc:spChg>
        <pc:spChg chg="add">
          <ac:chgData name="MAROTTA, Lisa (WOOTTON MEDICAL CENTRE)" userId="6d08aef4-bed5-465f-b11e-faa5b191973a" providerId="ADAL" clId="{B95AAF0C-E29E-4E18-A80C-E73D9018CD47}" dt="2026-01-07T14:03:38.255" v="606" actId="26606"/>
          <ac:spMkLst>
            <pc:docMk/>
            <pc:sldMk cId="3792956428" sldId="278"/>
            <ac:spMk id="15" creationId="{3783CA14-24A1-485C-8B30-D6A5D87987AD}"/>
          </ac:spMkLst>
        </pc:spChg>
        <pc:spChg chg="add">
          <ac:chgData name="MAROTTA, Lisa (WOOTTON MEDICAL CENTRE)" userId="6d08aef4-bed5-465f-b11e-faa5b191973a" providerId="ADAL" clId="{B95AAF0C-E29E-4E18-A80C-E73D9018CD47}" dt="2026-01-07T14:03:38.255" v="606" actId="26606"/>
          <ac:spMkLst>
            <pc:docMk/>
            <pc:sldMk cId="3792956428" sldId="278"/>
            <ac:spMk id="17" creationId="{9A97C86A-04D6-40F7-AE84-31AB43E6A846}"/>
          </ac:spMkLst>
        </pc:spChg>
        <pc:spChg chg="add">
          <ac:chgData name="MAROTTA, Lisa (WOOTTON MEDICAL CENTRE)" userId="6d08aef4-bed5-465f-b11e-faa5b191973a" providerId="ADAL" clId="{B95AAF0C-E29E-4E18-A80C-E73D9018CD47}" dt="2026-01-07T14:03:38.255" v="606" actId="26606"/>
          <ac:spMkLst>
            <pc:docMk/>
            <pc:sldMk cId="3792956428" sldId="278"/>
            <ac:spMk id="19" creationId="{FF9F2414-84E8-453E-B1F3-389FDE8192D9}"/>
          </ac:spMkLst>
        </pc:spChg>
        <pc:spChg chg="add">
          <ac:chgData name="MAROTTA, Lisa (WOOTTON MEDICAL CENTRE)" userId="6d08aef4-bed5-465f-b11e-faa5b191973a" providerId="ADAL" clId="{B95AAF0C-E29E-4E18-A80C-E73D9018CD47}" dt="2026-01-07T14:03:38.255" v="606" actId="26606"/>
          <ac:spMkLst>
            <pc:docMk/>
            <pc:sldMk cId="3792956428" sldId="278"/>
            <ac:spMk id="21" creationId="{3ECA69A1-7536-43AC-85EF-C7106179F5ED}"/>
          </ac:spMkLst>
        </pc:spChg>
        <pc:picChg chg="add">
          <ac:chgData name="MAROTTA, Lisa (WOOTTON MEDICAL CENTRE)" userId="6d08aef4-bed5-465f-b11e-faa5b191973a" providerId="ADAL" clId="{B95AAF0C-E29E-4E18-A80C-E73D9018CD47}" dt="2026-01-08T09:37:42.554" v="671"/>
          <ac:picMkLst>
            <pc:docMk/>
            <pc:sldMk cId="3792956428" sldId="278"/>
            <ac:picMk id="2" creationId="{3B0183C1-E0B9-619F-EDC8-BF47A243599C}"/>
          </ac:picMkLst>
        </pc:picChg>
        <pc:picChg chg="add del mod">
          <ac:chgData name="MAROTTA, Lisa (WOOTTON MEDICAL CENTRE)" userId="6d08aef4-bed5-465f-b11e-faa5b191973a" providerId="ADAL" clId="{B95AAF0C-E29E-4E18-A80C-E73D9018CD47}" dt="2026-01-08T09:37:26.258" v="670" actId="21"/>
          <ac:picMkLst>
            <pc:docMk/>
            <pc:sldMk cId="3792956428" sldId="278"/>
            <ac:picMk id="4" creationId="{4EA296D9-AD5D-F677-81CC-F96E0C09E749}"/>
          </ac:picMkLst>
        </pc:picChg>
      </pc:sldChg>
      <pc:sldChg chg="addSp delSp modSp new mod setBg">
        <pc:chgData name="MAROTTA, Lisa (WOOTTON MEDICAL CENTRE)" userId="6d08aef4-bed5-465f-b11e-faa5b191973a" providerId="ADAL" clId="{B95AAF0C-E29E-4E18-A80C-E73D9018CD47}" dt="2026-01-08T09:41:06" v="675"/>
        <pc:sldMkLst>
          <pc:docMk/>
          <pc:sldMk cId="4077605793" sldId="279"/>
        </pc:sldMkLst>
        <pc:spChg chg="del">
          <ac:chgData name="MAROTTA, Lisa (WOOTTON MEDICAL CENTRE)" userId="6d08aef4-bed5-465f-b11e-faa5b191973a" providerId="ADAL" clId="{B95AAF0C-E29E-4E18-A80C-E73D9018CD47}" dt="2026-01-07T14:03:51.654" v="608" actId="21"/>
          <ac:spMkLst>
            <pc:docMk/>
            <pc:sldMk cId="4077605793" sldId="279"/>
            <ac:spMk id="2" creationId="{F5586E6A-E3E3-3DDD-B917-97B48E0E9683}"/>
          </ac:spMkLst>
        </pc:spChg>
        <pc:spChg chg="del">
          <ac:chgData name="MAROTTA, Lisa (WOOTTON MEDICAL CENTRE)" userId="6d08aef4-bed5-465f-b11e-faa5b191973a" providerId="ADAL" clId="{B95AAF0C-E29E-4E18-A80C-E73D9018CD47}" dt="2026-01-07T14:03:54.689" v="609" actId="21"/>
          <ac:spMkLst>
            <pc:docMk/>
            <pc:sldMk cId="4077605793" sldId="279"/>
            <ac:spMk id="3" creationId="{3D35DF6E-B98E-3CC9-66B2-E8E5B11B135D}"/>
          </ac:spMkLst>
        </pc:spChg>
        <pc:spChg chg="add">
          <ac:chgData name="MAROTTA, Lisa (WOOTTON MEDICAL CENTRE)" userId="6d08aef4-bed5-465f-b11e-faa5b191973a" providerId="ADAL" clId="{B95AAF0C-E29E-4E18-A80C-E73D9018CD47}" dt="2026-01-07T14:04:37.647" v="612" actId="26606"/>
          <ac:spMkLst>
            <pc:docMk/>
            <pc:sldMk cId="4077605793" sldId="279"/>
            <ac:spMk id="9" creationId="{86FF76B9-219D-4469-AF87-0236D29032F1}"/>
          </ac:spMkLst>
        </pc:spChg>
        <pc:spChg chg="add">
          <ac:chgData name="MAROTTA, Lisa (WOOTTON MEDICAL CENTRE)" userId="6d08aef4-bed5-465f-b11e-faa5b191973a" providerId="ADAL" clId="{B95AAF0C-E29E-4E18-A80C-E73D9018CD47}" dt="2026-01-07T14:04:37.647" v="612" actId="26606"/>
          <ac:spMkLst>
            <pc:docMk/>
            <pc:sldMk cId="4077605793" sldId="279"/>
            <ac:spMk id="15" creationId="{2E80C965-DB6D-4F81-9E9E-B027384D0BD6}"/>
          </ac:spMkLst>
        </pc:spChg>
        <pc:spChg chg="add">
          <ac:chgData name="MAROTTA, Lisa (WOOTTON MEDICAL CENTRE)" userId="6d08aef4-bed5-465f-b11e-faa5b191973a" providerId="ADAL" clId="{B95AAF0C-E29E-4E18-A80C-E73D9018CD47}" dt="2026-01-07T14:04:37.647" v="612" actId="26606"/>
          <ac:spMkLst>
            <pc:docMk/>
            <pc:sldMk cId="4077605793" sldId="279"/>
            <ac:spMk id="17" creationId="{633C5E46-DAC5-4661-9C87-22B08E2A512F}"/>
          </ac:spMkLst>
        </pc:spChg>
        <pc:grpChg chg="add">
          <ac:chgData name="MAROTTA, Lisa (WOOTTON MEDICAL CENTRE)" userId="6d08aef4-bed5-465f-b11e-faa5b191973a" providerId="ADAL" clId="{B95AAF0C-E29E-4E18-A80C-E73D9018CD47}" dt="2026-01-07T14:04:37.647" v="612" actId="26606"/>
          <ac:grpSpMkLst>
            <pc:docMk/>
            <pc:sldMk cId="4077605793" sldId="279"/>
            <ac:grpSpMk id="11" creationId="{DB88BD78-87E1-424D-B479-C37D8E41B12E}"/>
          </ac:grpSpMkLst>
        </pc:grpChg>
        <pc:picChg chg="add del mod">
          <ac:chgData name="MAROTTA, Lisa (WOOTTON MEDICAL CENTRE)" userId="6d08aef4-bed5-465f-b11e-faa5b191973a" providerId="ADAL" clId="{B95AAF0C-E29E-4E18-A80C-E73D9018CD47}" dt="2026-01-08T09:40:35.738" v="674" actId="21"/>
          <ac:picMkLst>
            <pc:docMk/>
            <pc:sldMk cId="4077605793" sldId="279"/>
            <ac:picMk id="2" creationId="{F546BF97-8B29-DD56-C424-9FC1C4858085}"/>
          </ac:picMkLst>
        </pc:picChg>
        <pc:picChg chg="add">
          <ac:chgData name="MAROTTA, Lisa (WOOTTON MEDICAL CENTRE)" userId="6d08aef4-bed5-465f-b11e-faa5b191973a" providerId="ADAL" clId="{B95AAF0C-E29E-4E18-A80C-E73D9018CD47}" dt="2026-01-08T09:41:06" v="675"/>
          <ac:picMkLst>
            <pc:docMk/>
            <pc:sldMk cId="4077605793" sldId="279"/>
            <ac:picMk id="3" creationId="{046F8F4A-09F1-8BC8-2099-3AA151DAE647}"/>
          </ac:picMkLst>
        </pc:picChg>
        <pc:picChg chg="add del mod">
          <ac:chgData name="MAROTTA, Lisa (WOOTTON MEDICAL CENTRE)" userId="6d08aef4-bed5-465f-b11e-faa5b191973a" providerId="ADAL" clId="{B95AAF0C-E29E-4E18-A80C-E73D9018CD47}" dt="2026-01-08T09:40:20.460" v="672" actId="21"/>
          <ac:picMkLst>
            <pc:docMk/>
            <pc:sldMk cId="4077605793" sldId="279"/>
            <ac:picMk id="4" creationId="{8BCA237D-4988-9B8E-024E-AC97C159A495}"/>
          </ac:picMkLst>
        </pc:picChg>
      </pc:sldChg>
      <pc:sldChg chg="addSp delSp modSp new mod setBg">
        <pc:chgData name="MAROTTA, Lisa (WOOTTON MEDICAL CENTRE)" userId="6d08aef4-bed5-465f-b11e-faa5b191973a" providerId="ADAL" clId="{B95AAF0C-E29E-4E18-A80C-E73D9018CD47}" dt="2026-01-07T14:05:23.311" v="618" actId="26606"/>
        <pc:sldMkLst>
          <pc:docMk/>
          <pc:sldMk cId="1026344640" sldId="280"/>
        </pc:sldMkLst>
        <pc:spChg chg="del">
          <ac:chgData name="MAROTTA, Lisa (WOOTTON MEDICAL CENTRE)" userId="6d08aef4-bed5-465f-b11e-faa5b191973a" providerId="ADAL" clId="{B95AAF0C-E29E-4E18-A80C-E73D9018CD47}" dt="2026-01-07T14:04:51.156" v="613" actId="21"/>
          <ac:spMkLst>
            <pc:docMk/>
            <pc:sldMk cId="1026344640" sldId="280"/>
            <ac:spMk id="2" creationId="{7FA51655-DA39-DBF6-C3D0-239FED755B67}"/>
          </ac:spMkLst>
        </pc:spChg>
        <pc:spChg chg="del">
          <ac:chgData name="MAROTTA, Lisa (WOOTTON MEDICAL CENTRE)" userId="6d08aef4-bed5-465f-b11e-faa5b191973a" providerId="ADAL" clId="{B95AAF0C-E29E-4E18-A80C-E73D9018CD47}" dt="2026-01-07T14:04:54.601" v="614" actId="21"/>
          <ac:spMkLst>
            <pc:docMk/>
            <pc:sldMk cId="1026344640" sldId="280"/>
            <ac:spMk id="3" creationId="{4193F5A1-1405-F1C5-9233-55AD75D5B158}"/>
          </ac:spMkLst>
        </pc:spChg>
        <pc:spChg chg="add del mod">
          <ac:chgData name="MAROTTA, Lisa (WOOTTON MEDICAL CENTRE)" userId="6d08aef4-bed5-465f-b11e-faa5b191973a" providerId="ADAL" clId="{B95AAF0C-E29E-4E18-A80C-E73D9018CD47}" dt="2026-01-07T14:05:00.613" v="616" actId="21"/>
          <ac:spMkLst>
            <pc:docMk/>
            <pc:sldMk cId="1026344640" sldId="280"/>
            <ac:spMk id="4" creationId="{4193F5A1-1405-F1C5-9233-55AD75D5B158}"/>
          </ac:spMkLst>
        </pc:spChg>
        <pc:spChg chg="add">
          <ac:chgData name="MAROTTA, Lisa (WOOTTON MEDICAL CENTRE)" userId="6d08aef4-bed5-465f-b11e-faa5b191973a" providerId="ADAL" clId="{B95AAF0C-E29E-4E18-A80C-E73D9018CD47}" dt="2026-01-07T14:05:23.311" v="618" actId="26606"/>
          <ac:spMkLst>
            <pc:docMk/>
            <pc:sldMk cId="1026344640" sldId="280"/>
            <ac:spMk id="11" creationId="{F3060C83-F051-4F0E-ABAD-AA0DFC48B218}"/>
          </ac:spMkLst>
        </pc:spChg>
        <pc:spChg chg="add">
          <ac:chgData name="MAROTTA, Lisa (WOOTTON MEDICAL CENTRE)" userId="6d08aef4-bed5-465f-b11e-faa5b191973a" providerId="ADAL" clId="{B95AAF0C-E29E-4E18-A80C-E73D9018CD47}" dt="2026-01-07T14:05:23.311" v="618" actId="26606"/>
          <ac:spMkLst>
            <pc:docMk/>
            <pc:sldMk cId="1026344640" sldId="280"/>
            <ac:spMk id="13" creationId="{83C98ABE-055B-441F-B07E-44F97F083C39}"/>
          </ac:spMkLst>
        </pc:spChg>
        <pc:spChg chg="add">
          <ac:chgData name="MAROTTA, Lisa (WOOTTON MEDICAL CENTRE)" userId="6d08aef4-bed5-465f-b11e-faa5b191973a" providerId="ADAL" clId="{B95AAF0C-E29E-4E18-A80C-E73D9018CD47}" dt="2026-01-07T14:05:23.311" v="618" actId="26606"/>
          <ac:spMkLst>
            <pc:docMk/>
            <pc:sldMk cId="1026344640" sldId="280"/>
            <ac:spMk id="15" creationId="{29FDB030-9B49-4CED-8CCD-4D99382388AC}"/>
          </ac:spMkLst>
        </pc:spChg>
        <pc:spChg chg="add">
          <ac:chgData name="MAROTTA, Lisa (WOOTTON MEDICAL CENTRE)" userId="6d08aef4-bed5-465f-b11e-faa5b191973a" providerId="ADAL" clId="{B95AAF0C-E29E-4E18-A80C-E73D9018CD47}" dt="2026-01-07T14:05:23.311" v="618" actId="26606"/>
          <ac:spMkLst>
            <pc:docMk/>
            <pc:sldMk cId="1026344640" sldId="280"/>
            <ac:spMk id="17" creationId="{3783CA14-24A1-485C-8B30-D6A5D87987AD}"/>
          </ac:spMkLst>
        </pc:spChg>
        <pc:spChg chg="add">
          <ac:chgData name="MAROTTA, Lisa (WOOTTON MEDICAL CENTRE)" userId="6d08aef4-bed5-465f-b11e-faa5b191973a" providerId="ADAL" clId="{B95AAF0C-E29E-4E18-A80C-E73D9018CD47}" dt="2026-01-07T14:05:23.311" v="618" actId="26606"/>
          <ac:spMkLst>
            <pc:docMk/>
            <pc:sldMk cId="1026344640" sldId="280"/>
            <ac:spMk id="19" creationId="{9A97C86A-04D6-40F7-AE84-31AB43E6A846}"/>
          </ac:spMkLst>
        </pc:spChg>
        <pc:spChg chg="add">
          <ac:chgData name="MAROTTA, Lisa (WOOTTON MEDICAL CENTRE)" userId="6d08aef4-bed5-465f-b11e-faa5b191973a" providerId="ADAL" clId="{B95AAF0C-E29E-4E18-A80C-E73D9018CD47}" dt="2026-01-07T14:05:23.311" v="618" actId="26606"/>
          <ac:spMkLst>
            <pc:docMk/>
            <pc:sldMk cId="1026344640" sldId="280"/>
            <ac:spMk id="21" creationId="{FF9F2414-84E8-453E-B1F3-389FDE8192D9}"/>
          </ac:spMkLst>
        </pc:spChg>
        <pc:spChg chg="add">
          <ac:chgData name="MAROTTA, Lisa (WOOTTON MEDICAL CENTRE)" userId="6d08aef4-bed5-465f-b11e-faa5b191973a" providerId="ADAL" clId="{B95AAF0C-E29E-4E18-A80C-E73D9018CD47}" dt="2026-01-07T14:05:23.311" v="618" actId="26606"/>
          <ac:spMkLst>
            <pc:docMk/>
            <pc:sldMk cId="1026344640" sldId="280"/>
            <ac:spMk id="23" creationId="{3ECA69A1-7536-43AC-85EF-C7106179F5ED}"/>
          </ac:spMkLst>
        </pc:spChg>
        <pc:picChg chg="add mod">
          <ac:chgData name="MAROTTA, Lisa (WOOTTON MEDICAL CENTRE)" userId="6d08aef4-bed5-465f-b11e-faa5b191973a" providerId="ADAL" clId="{B95AAF0C-E29E-4E18-A80C-E73D9018CD47}" dt="2026-01-07T14:05:23.311" v="618" actId="26606"/>
          <ac:picMkLst>
            <pc:docMk/>
            <pc:sldMk cId="1026344640" sldId="280"/>
            <ac:picMk id="6" creationId="{45655D29-F840-668D-397F-806ACF9BF6F6}"/>
          </ac:picMkLst>
        </pc:picChg>
      </pc:sldChg>
      <pc:sldChg chg="addSp delSp modSp new mod setBg">
        <pc:chgData name="MAROTTA, Lisa (WOOTTON MEDICAL CENTRE)" userId="6d08aef4-bed5-465f-b11e-faa5b191973a" providerId="ADAL" clId="{B95AAF0C-E29E-4E18-A80C-E73D9018CD47}" dt="2026-01-07T14:06:35.689" v="623" actId="26606"/>
        <pc:sldMkLst>
          <pc:docMk/>
          <pc:sldMk cId="3237559183" sldId="281"/>
        </pc:sldMkLst>
        <pc:spChg chg="del">
          <ac:chgData name="MAROTTA, Lisa (WOOTTON MEDICAL CENTRE)" userId="6d08aef4-bed5-465f-b11e-faa5b191973a" providerId="ADAL" clId="{B95AAF0C-E29E-4E18-A80C-E73D9018CD47}" dt="2026-01-07T14:05:36.389" v="620" actId="21"/>
          <ac:spMkLst>
            <pc:docMk/>
            <pc:sldMk cId="3237559183" sldId="281"/>
            <ac:spMk id="2" creationId="{220874DA-D36F-A802-5B2A-C397A617626D}"/>
          </ac:spMkLst>
        </pc:spChg>
        <pc:spChg chg="del">
          <ac:chgData name="MAROTTA, Lisa (WOOTTON MEDICAL CENTRE)" userId="6d08aef4-bed5-465f-b11e-faa5b191973a" providerId="ADAL" clId="{B95AAF0C-E29E-4E18-A80C-E73D9018CD47}" dt="2026-01-07T14:05:38.821" v="621" actId="21"/>
          <ac:spMkLst>
            <pc:docMk/>
            <pc:sldMk cId="3237559183" sldId="281"/>
            <ac:spMk id="3" creationId="{E69756EA-71E3-B74B-20A3-6C3CE626509D}"/>
          </ac:spMkLst>
        </pc:spChg>
        <pc:spChg chg="add">
          <ac:chgData name="MAROTTA, Lisa (WOOTTON MEDICAL CENTRE)" userId="6d08aef4-bed5-465f-b11e-faa5b191973a" providerId="ADAL" clId="{B95AAF0C-E29E-4E18-A80C-E73D9018CD47}" dt="2026-01-07T14:06:35.689" v="623" actId="26606"/>
          <ac:spMkLst>
            <pc:docMk/>
            <pc:sldMk cId="3237559183" sldId="281"/>
            <ac:spMk id="10" creationId="{F3060C83-F051-4F0E-ABAD-AA0DFC48B218}"/>
          </ac:spMkLst>
        </pc:spChg>
        <pc:spChg chg="add">
          <ac:chgData name="MAROTTA, Lisa (WOOTTON MEDICAL CENTRE)" userId="6d08aef4-bed5-465f-b11e-faa5b191973a" providerId="ADAL" clId="{B95AAF0C-E29E-4E18-A80C-E73D9018CD47}" dt="2026-01-07T14:06:35.689" v="623" actId="26606"/>
          <ac:spMkLst>
            <pc:docMk/>
            <pc:sldMk cId="3237559183" sldId="281"/>
            <ac:spMk id="12" creationId="{83C98ABE-055B-441F-B07E-44F97F083C39}"/>
          </ac:spMkLst>
        </pc:spChg>
        <pc:spChg chg="add">
          <ac:chgData name="MAROTTA, Lisa (WOOTTON MEDICAL CENTRE)" userId="6d08aef4-bed5-465f-b11e-faa5b191973a" providerId="ADAL" clId="{B95AAF0C-E29E-4E18-A80C-E73D9018CD47}" dt="2026-01-07T14:06:35.689" v="623" actId="26606"/>
          <ac:spMkLst>
            <pc:docMk/>
            <pc:sldMk cId="3237559183" sldId="281"/>
            <ac:spMk id="14" creationId="{29FDB030-9B49-4CED-8CCD-4D99382388AC}"/>
          </ac:spMkLst>
        </pc:spChg>
        <pc:spChg chg="add">
          <ac:chgData name="MAROTTA, Lisa (WOOTTON MEDICAL CENTRE)" userId="6d08aef4-bed5-465f-b11e-faa5b191973a" providerId="ADAL" clId="{B95AAF0C-E29E-4E18-A80C-E73D9018CD47}" dt="2026-01-07T14:06:35.689" v="623" actId="26606"/>
          <ac:spMkLst>
            <pc:docMk/>
            <pc:sldMk cId="3237559183" sldId="281"/>
            <ac:spMk id="16" creationId="{3783CA14-24A1-485C-8B30-D6A5D87987AD}"/>
          </ac:spMkLst>
        </pc:spChg>
        <pc:spChg chg="add">
          <ac:chgData name="MAROTTA, Lisa (WOOTTON MEDICAL CENTRE)" userId="6d08aef4-bed5-465f-b11e-faa5b191973a" providerId="ADAL" clId="{B95AAF0C-E29E-4E18-A80C-E73D9018CD47}" dt="2026-01-07T14:06:35.689" v="623" actId="26606"/>
          <ac:spMkLst>
            <pc:docMk/>
            <pc:sldMk cId="3237559183" sldId="281"/>
            <ac:spMk id="18" creationId="{9A97C86A-04D6-40F7-AE84-31AB43E6A846}"/>
          </ac:spMkLst>
        </pc:spChg>
        <pc:spChg chg="add">
          <ac:chgData name="MAROTTA, Lisa (WOOTTON MEDICAL CENTRE)" userId="6d08aef4-bed5-465f-b11e-faa5b191973a" providerId="ADAL" clId="{B95AAF0C-E29E-4E18-A80C-E73D9018CD47}" dt="2026-01-07T14:06:35.689" v="623" actId="26606"/>
          <ac:spMkLst>
            <pc:docMk/>
            <pc:sldMk cId="3237559183" sldId="281"/>
            <ac:spMk id="20" creationId="{FF9F2414-84E8-453E-B1F3-389FDE8192D9}"/>
          </ac:spMkLst>
        </pc:spChg>
        <pc:spChg chg="add">
          <ac:chgData name="MAROTTA, Lisa (WOOTTON MEDICAL CENTRE)" userId="6d08aef4-bed5-465f-b11e-faa5b191973a" providerId="ADAL" clId="{B95AAF0C-E29E-4E18-A80C-E73D9018CD47}" dt="2026-01-07T14:06:35.689" v="623" actId="26606"/>
          <ac:spMkLst>
            <pc:docMk/>
            <pc:sldMk cId="3237559183" sldId="281"/>
            <ac:spMk id="22" creationId="{3ECA69A1-7536-43AC-85EF-C7106179F5ED}"/>
          </ac:spMkLst>
        </pc:spChg>
        <pc:picChg chg="add mod">
          <ac:chgData name="MAROTTA, Lisa (WOOTTON MEDICAL CENTRE)" userId="6d08aef4-bed5-465f-b11e-faa5b191973a" providerId="ADAL" clId="{B95AAF0C-E29E-4E18-A80C-E73D9018CD47}" dt="2026-01-07T14:06:35.689" v="623" actId="26606"/>
          <ac:picMkLst>
            <pc:docMk/>
            <pc:sldMk cId="3237559183" sldId="281"/>
            <ac:picMk id="5" creationId="{15E31D62-E4AE-9B3F-509B-865F839B7516}"/>
          </ac:picMkLst>
        </pc:picChg>
      </pc:sldChg>
      <pc:sldChg chg="addSp delSp modSp new mod setBg">
        <pc:chgData name="MAROTTA, Lisa (WOOTTON MEDICAL CENTRE)" userId="6d08aef4-bed5-465f-b11e-faa5b191973a" providerId="ADAL" clId="{B95AAF0C-E29E-4E18-A80C-E73D9018CD47}" dt="2026-01-07T14:07:01.066" v="628" actId="26606"/>
        <pc:sldMkLst>
          <pc:docMk/>
          <pc:sldMk cId="3645346312" sldId="282"/>
        </pc:sldMkLst>
        <pc:spChg chg="del">
          <ac:chgData name="MAROTTA, Lisa (WOOTTON MEDICAL CENTRE)" userId="6d08aef4-bed5-465f-b11e-faa5b191973a" providerId="ADAL" clId="{B95AAF0C-E29E-4E18-A80C-E73D9018CD47}" dt="2026-01-07T14:06:42.416" v="625" actId="21"/>
          <ac:spMkLst>
            <pc:docMk/>
            <pc:sldMk cId="3645346312" sldId="282"/>
            <ac:spMk id="2" creationId="{0D6531C3-A147-52E2-0B82-E37B021320B3}"/>
          </ac:spMkLst>
        </pc:spChg>
        <pc:spChg chg="del">
          <ac:chgData name="MAROTTA, Lisa (WOOTTON MEDICAL CENTRE)" userId="6d08aef4-bed5-465f-b11e-faa5b191973a" providerId="ADAL" clId="{B95AAF0C-E29E-4E18-A80C-E73D9018CD47}" dt="2026-01-07T14:06:44.425" v="626" actId="21"/>
          <ac:spMkLst>
            <pc:docMk/>
            <pc:sldMk cId="3645346312" sldId="282"/>
            <ac:spMk id="3" creationId="{FB06ED4B-D61C-66CE-B5BB-DF1927AA1BEB}"/>
          </ac:spMkLst>
        </pc:spChg>
        <pc:spChg chg="add">
          <ac:chgData name="MAROTTA, Lisa (WOOTTON MEDICAL CENTRE)" userId="6d08aef4-bed5-465f-b11e-faa5b191973a" providerId="ADAL" clId="{B95AAF0C-E29E-4E18-A80C-E73D9018CD47}" dt="2026-01-07T14:07:01.066" v="628" actId="26606"/>
          <ac:spMkLst>
            <pc:docMk/>
            <pc:sldMk cId="3645346312" sldId="282"/>
            <ac:spMk id="10" creationId="{F3060C83-F051-4F0E-ABAD-AA0DFC48B218}"/>
          </ac:spMkLst>
        </pc:spChg>
        <pc:spChg chg="add">
          <ac:chgData name="MAROTTA, Lisa (WOOTTON MEDICAL CENTRE)" userId="6d08aef4-bed5-465f-b11e-faa5b191973a" providerId="ADAL" clId="{B95AAF0C-E29E-4E18-A80C-E73D9018CD47}" dt="2026-01-07T14:07:01.066" v="628" actId="26606"/>
          <ac:spMkLst>
            <pc:docMk/>
            <pc:sldMk cId="3645346312" sldId="282"/>
            <ac:spMk id="12" creationId="{83C98ABE-055B-441F-B07E-44F97F083C39}"/>
          </ac:spMkLst>
        </pc:spChg>
        <pc:spChg chg="add">
          <ac:chgData name="MAROTTA, Lisa (WOOTTON MEDICAL CENTRE)" userId="6d08aef4-bed5-465f-b11e-faa5b191973a" providerId="ADAL" clId="{B95AAF0C-E29E-4E18-A80C-E73D9018CD47}" dt="2026-01-07T14:07:01.066" v="628" actId="26606"/>
          <ac:spMkLst>
            <pc:docMk/>
            <pc:sldMk cId="3645346312" sldId="282"/>
            <ac:spMk id="14" creationId="{29FDB030-9B49-4CED-8CCD-4D99382388AC}"/>
          </ac:spMkLst>
        </pc:spChg>
        <pc:spChg chg="add">
          <ac:chgData name="MAROTTA, Lisa (WOOTTON MEDICAL CENTRE)" userId="6d08aef4-bed5-465f-b11e-faa5b191973a" providerId="ADAL" clId="{B95AAF0C-E29E-4E18-A80C-E73D9018CD47}" dt="2026-01-07T14:07:01.066" v="628" actId="26606"/>
          <ac:spMkLst>
            <pc:docMk/>
            <pc:sldMk cId="3645346312" sldId="282"/>
            <ac:spMk id="16" creationId="{3783CA14-24A1-485C-8B30-D6A5D87987AD}"/>
          </ac:spMkLst>
        </pc:spChg>
        <pc:spChg chg="add">
          <ac:chgData name="MAROTTA, Lisa (WOOTTON MEDICAL CENTRE)" userId="6d08aef4-bed5-465f-b11e-faa5b191973a" providerId="ADAL" clId="{B95AAF0C-E29E-4E18-A80C-E73D9018CD47}" dt="2026-01-07T14:07:01.066" v="628" actId="26606"/>
          <ac:spMkLst>
            <pc:docMk/>
            <pc:sldMk cId="3645346312" sldId="282"/>
            <ac:spMk id="18" creationId="{9A97C86A-04D6-40F7-AE84-31AB43E6A846}"/>
          </ac:spMkLst>
        </pc:spChg>
        <pc:spChg chg="add">
          <ac:chgData name="MAROTTA, Lisa (WOOTTON MEDICAL CENTRE)" userId="6d08aef4-bed5-465f-b11e-faa5b191973a" providerId="ADAL" clId="{B95AAF0C-E29E-4E18-A80C-E73D9018CD47}" dt="2026-01-07T14:07:01.066" v="628" actId="26606"/>
          <ac:spMkLst>
            <pc:docMk/>
            <pc:sldMk cId="3645346312" sldId="282"/>
            <ac:spMk id="20" creationId="{FF9F2414-84E8-453E-B1F3-389FDE8192D9}"/>
          </ac:spMkLst>
        </pc:spChg>
        <pc:spChg chg="add">
          <ac:chgData name="MAROTTA, Lisa (WOOTTON MEDICAL CENTRE)" userId="6d08aef4-bed5-465f-b11e-faa5b191973a" providerId="ADAL" clId="{B95AAF0C-E29E-4E18-A80C-E73D9018CD47}" dt="2026-01-07T14:07:01.066" v="628" actId="26606"/>
          <ac:spMkLst>
            <pc:docMk/>
            <pc:sldMk cId="3645346312" sldId="282"/>
            <ac:spMk id="22" creationId="{3ECA69A1-7536-43AC-85EF-C7106179F5ED}"/>
          </ac:spMkLst>
        </pc:spChg>
        <pc:picChg chg="add mod">
          <ac:chgData name="MAROTTA, Lisa (WOOTTON MEDICAL CENTRE)" userId="6d08aef4-bed5-465f-b11e-faa5b191973a" providerId="ADAL" clId="{B95AAF0C-E29E-4E18-A80C-E73D9018CD47}" dt="2026-01-07T14:07:01.066" v="628" actId="26606"/>
          <ac:picMkLst>
            <pc:docMk/>
            <pc:sldMk cId="3645346312" sldId="282"/>
            <ac:picMk id="5" creationId="{9C87AE0D-6E0B-F175-46F7-2B330702E449}"/>
          </ac:picMkLst>
        </pc:picChg>
      </pc:sldChg>
      <pc:sldChg chg="addSp delSp modSp new mod setBg">
        <pc:chgData name="MAROTTA, Lisa (WOOTTON MEDICAL CENTRE)" userId="6d08aef4-bed5-465f-b11e-faa5b191973a" providerId="ADAL" clId="{B95AAF0C-E29E-4E18-A80C-E73D9018CD47}" dt="2026-01-07T14:07:21.830" v="633" actId="26606"/>
        <pc:sldMkLst>
          <pc:docMk/>
          <pc:sldMk cId="2492304599" sldId="283"/>
        </pc:sldMkLst>
        <pc:spChg chg="del">
          <ac:chgData name="MAROTTA, Lisa (WOOTTON MEDICAL CENTRE)" userId="6d08aef4-bed5-465f-b11e-faa5b191973a" providerId="ADAL" clId="{B95AAF0C-E29E-4E18-A80C-E73D9018CD47}" dt="2026-01-07T14:07:09.004" v="630" actId="21"/>
          <ac:spMkLst>
            <pc:docMk/>
            <pc:sldMk cId="2492304599" sldId="283"/>
            <ac:spMk id="2" creationId="{9EAF3276-C568-E505-1A28-E832012DB82F}"/>
          </ac:spMkLst>
        </pc:spChg>
        <pc:spChg chg="del">
          <ac:chgData name="MAROTTA, Lisa (WOOTTON MEDICAL CENTRE)" userId="6d08aef4-bed5-465f-b11e-faa5b191973a" providerId="ADAL" clId="{B95AAF0C-E29E-4E18-A80C-E73D9018CD47}" dt="2026-01-07T14:07:11.018" v="631" actId="21"/>
          <ac:spMkLst>
            <pc:docMk/>
            <pc:sldMk cId="2492304599" sldId="283"/>
            <ac:spMk id="3" creationId="{56C8AE1F-E8BE-BA1C-AEA2-9F414019ECE1}"/>
          </ac:spMkLst>
        </pc:spChg>
        <pc:spChg chg="add">
          <ac:chgData name="MAROTTA, Lisa (WOOTTON MEDICAL CENTRE)" userId="6d08aef4-bed5-465f-b11e-faa5b191973a" providerId="ADAL" clId="{B95AAF0C-E29E-4E18-A80C-E73D9018CD47}" dt="2026-01-07T14:07:21.830" v="633" actId="26606"/>
          <ac:spMkLst>
            <pc:docMk/>
            <pc:sldMk cId="2492304599" sldId="283"/>
            <ac:spMk id="10" creationId="{86FF76B9-219D-4469-AF87-0236D29032F1}"/>
          </ac:spMkLst>
        </pc:spChg>
        <pc:spChg chg="add">
          <ac:chgData name="MAROTTA, Lisa (WOOTTON MEDICAL CENTRE)" userId="6d08aef4-bed5-465f-b11e-faa5b191973a" providerId="ADAL" clId="{B95AAF0C-E29E-4E18-A80C-E73D9018CD47}" dt="2026-01-07T14:07:21.830" v="633" actId="26606"/>
          <ac:spMkLst>
            <pc:docMk/>
            <pc:sldMk cId="2492304599" sldId="283"/>
            <ac:spMk id="16" creationId="{2E80C965-DB6D-4F81-9E9E-B027384D0BD6}"/>
          </ac:spMkLst>
        </pc:spChg>
        <pc:spChg chg="add">
          <ac:chgData name="MAROTTA, Lisa (WOOTTON MEDICAL CENTRE)" userId="6d08aef4-bed5-465f-b11e-faa5b191973a" providerId="ADAL" clId="{B95AAF0C-E29E-4E18-A80C-E73D9018CD47}" dt="2026-01-07T14:07:21.830" v="633" actId="26606"/>
          <ac:spMkLst>
            <pc:docMk/>
            <pc:sldMk cId="2492304599" sldId="283"/>
            <ac:spMk id="18" creationId="{633C5E46-DAC5-4661-9C87-22B08E2A512F}"/>
          </ac:spMkLst>
        </pc:spChg>
        <pc:grpChg chg="add">
          <ac:chgData name="MAROTTA, Lisa (WOOTTON MEDICAL CENTRE)" userId="6d08aef4-bed5-465f-b11e-faa5b191973a" providerId="ADAL" clId="{B95AAF0C-E29E-4E18-A80C-E73D9018CD47}" dt="2026-01-07T14:07:21.830" v="633" actId="26606"/>
          <ac:grpSpMkLst>
            <pc:docMk/>
            <pc:sldMk cId="2492304599" sldId="283"/>
            <ac:grpSpMk id="12" creationId="{DB88BD78-87E1-424D-B479-C37D8E41B12E}"/>
          </ac:grpSpMkLst>
        </pc:grpChg>
        <pc:picChg chg="add mod">
          <ac:chgData name="MAROTTA, Lisa (WOOTTON MEDICAL CENTRE)" userId="6d08aef4-bed5-465f-b11e-faa5b191973a" providerId="ADAL" clId="{B95AAF0C-E29E-4E18-A80C-E73D9018CD47}" dt="2026-01-07T14:07:21.830" v="633" actId="26606"/>
          <ac:picMkLst>
            <pc:docMk/>
            <pc:sldMk cId="2492304599" sldId="283"/>
            <ac:picMk id="5" creationId="{789E645E-AF23-2F59-9CBA-ADF48C7D2366}"/>
          </ac:picMkLst>
        </pc:picChg>
      </pc:sldChg>
      <pc:sldChg chg="addSp delSp modSp new mod setBg">
        <pc:chgData name="MAROTTA, Lisa (WOOTTON MEDICAL CENTRE)" userId="6d08aef4-bed5-465f-b11e-faa5b191973a" providerId="ADAL" clId="{B95AAF0C-E29E-4E18-A80C-E73D9018CD47}" dt="2026-01-07T14:10:57.079" v="660" actId="5793"/>
        <pc:sldMkLst>
          <pc:docMk/>
          <pc:sldMk cId="2430089962" sldId="284"/>
        </pc:sldMkLst>
        <pc:spChg chg="mod">
          <ac:chgData name="MAROTTA, Lisa (WOOTTON MEDICAL CENTRE)" userId="6d08aef4-bed5-465f-b11e-faa5b191973a" providerId="ADAL" clId="{B95AAF0C-E29E-4E18-A80C-E73D9018CD47}" dt="2026-01-07T14:09:41.702" v="646" actId="26606"/>
          <ac:spMkLst>
            <pc:docMk/>
            <pc:sldMk cId="2430089962" sldId="284"/>
            <ac:spMk id="2" creationId="{F021F99B-F9A3-17C9-2BCF-C58D911B39C9}"/>
          </ac:spMkLst>
        </pc:spChg>
        <pc:spChg chg="add del">
          <ac:chgData name="MAROTTA, Lisa (WOOTTON MEDICAL CENTRE)" userId="6d08aef4-bed5-465f-b11e-faa5b191973a" providerId="ADAL" clId="{B95AAF0C-E29E-4E18-A80C-E73D9018CD47}" dt="2026-01-07T14:09:41.702" v="646" actId="26606"/>
          <ac:spMkLst>
            <pc:docMk/>
            <pc:sldMk cId="2430089962" sldId="284"/>
            <ac:spMk id="3" creationId="{E4D9F752-D3FA-2724-4C3D-9ADFC4D63E56}"/>
          </ac:spMkLst>
        </pc:spChg>
        <pc:spChg chg="add">
          <ac:chgData name="MAROTTA, Lisa (WOOTTON MEDICAL CENTRE)" userId="6d08aef4-bed5-465f-b11e-faa5b191973a" providerId="ADAL" clId="{B95AAF0C-E29E-4E18-A80C-E73D9018CD47}" dt="2026-01-07T14:09:41.702" v="646" actId="26606"/>
          <ac:spMkLst>
            <pc:docMk/>
            <pc:sldMk cId="2430089962" sldId="284"/>
            <ac:spMk id="8" creationId="{4BC99CB9-DDAD-44A2-8A1C-E3AF4E72DF5C}"/>
          </ac:spMkLst>
        </pc:spChg>
        <pc:spChg chg="add del">
          <ac:chgData name="MAROTTA, Lisa (WOOTTON MEDICAL CENTRE)" userId="6d08aef4-bed5-465f-b11e-faa5b191973a" providerId="ADAL" clId="{B95AAF0C-E29E-4E18-A80C-E73D9018CD47}" dt="2026-01-07T14:09:41.694" v="645" actId="26606"/>
          <ac:spMkLst>
            <pc:docMk/>
            <pc:sldMk cId="2430089962" sldId="284"/>
            <ac:spMk id="10" creationId="{A3363022-C969-41E9-8EB2-E4C94908C1FA}"/>
          </ac:spMkLst>
        </pc:spChg>
        <pc:spChg chg="add del">
          <ac:chgData name="MAROTTA, Lisa (WOOTTON MEDICAL CENTRE)" userId="6d08aef4-bed5-465f-b11e-faa5b191973a" providerId="ADAL" clId="{B95AAF0C-E29E-4E18-A80C-E73D9018CD47}" dt="2026-01-07T14:09:41.694" v="645" actId="26606"/>
          <ac:spMkLst>
            <pc:docMk/>
            <pc:sldMk cId="2430089962" sldId="284"/>
            <ac:spMk id="12" creationId="{8D1AD6B3-BE88-4CEB-BA17-790657CC4729}"/>
          </ac:spMkLst>
        </pc:spChg>
        <pc:spChg chg="add">
          <ac:chgData name="MAROTTA, Lisa (WOOTTON MEDICAL CENTRE)" userId="6d08aef4-bed5-465f-b11e-faa5b191973a" providerId="ADAL" clId="{B95AAF0C-E29E-4E18-A80C-E73D9018CD47}" dt="2026-01-07T14:09:41.702" v="646" actId="26606"/>
          <ac:spMkLst>
            <pc:docMk/>
            <pc:sldMk cId="2430089962" sldId="284"/>
            <ac:spMk id="23" creationId="{64053CBF-3932-45FF-8285-EE5146085F3A}"/>
          </ac:spMkLst>
        </pc:spChg>
        <pc:spChg chg="add mod">
          <ac:chgData name="MAROTTA, Lisa (WOOTTON MEDICAL CENTRE)" userId="6d08aef4-bed5-465f-b11e-faa5b191973a" providerId="ADAL" clId="{B95AAF0C-E29E-4E18-A80C-E73D9018CD47}" dt="2026-01-07T14:10:57.079" v="660" actId="5793"/>
          <ac:spMkLst>
            <pc:docMk/>
            <pc:sldMk cId="2430089962" sldId="284"/>
            <ac:spMk id="28" creationId="{E4D9F752-D3FA-2724-4C3D-9ADFC4D63E56}"/>
          </ac:spMkLst>
        </pc:spChg>
        <pc:grpChg chg="add del">
          <ac:chgData name="MAROTTA, Lisa (WOOTTON MEDICAL CENTRE)" userId="6d08aef4-bed5-465f-b11e-faa5b191973a" providerId="ADAL" clId="{B95AAF0C-E29E-4E18-A80C-E73D9018CD47}" dt="2026-01-07T14:09:41.694" v="645" actId="26606"/>
          <ac:grpSpMkLst>
            <pc:docMk/>
            <pc:sldMk cId="2430089962" sldId="284"/>
            <ac:grpSpMk id="14" creationId="{89D1390B-7E13-4B4F-9CB2-391063412E54}"/>
          </ac:grpSpMkLst>
        </pc:grpChg>
        <pc:grpChg chg="add">
          <ac:chgData name="MAROTTA, Lisa (WOOTTON MEDICAL CENTRE)" userId="6d08aef4-bed5-465f-b11e-faa5b191973a" providerId="ADAL" clId="{B95AAF0C-E29E-4E18-A80C-E73D9018CD47}" dt="2026-01-07T14:09:41.702" v="646" actId="26606"/>
          <ac:grpSpMkLst>
            <pc:docMk/>
            <pc:sldMk cId="2430089962" sldId="284"/>
            <ac:grpSpMk id="18" creationId="{B63ACBA3-DEFD-4C6D-BBA0-64468FA99C2D}"/>
          </ac:grpSpMkLst>
        </pc:grpChg>
        <pc:grpChg chg="add">
          <ac:chgData name="MAROTTA, Lisa (WOOTTON MEDICAL CENTRE)" userId="6d08aef4-bed5-465f-b11e-faa5b191973a" providerId="ADAL" clId="{B95AAF0C-E29E-4E18-A80C-E73D9018CD47}" dt="2026-01-07T14:09:41.702" v="646" actId="26606"/>
          <ac:grpSpMkLst>
            <pc:docMk/>
            <pc:sldMk cId="2430089962" sldId="284"/>
            <ac:grpSpMk id="24" creationId="{2E751C04-BEA6-446B-A678-9C74819EBD4C}"/>
          </ac:grpSpMkLst>
        </pc:grpChg>
        <pc:picChg chg="add del">
          <ac:chgData name="MAROTTA, Lisa (WOOTTON MEDICAL CENTRE)" userId="6d08aef4-bed5-465f-b11e-faa5b191973a" providerId="ADAL" clId="{B95AAF0C-E29E-4E18-A80C-E73D9018CD47}" dt="2026-01-07T14:09:41.694" v="645" actId="26606"/>
          <ac:picMkLst>
            <pc:docMk/>
            <pc:sldMk cId="2430089962" sldId="284"/>
            <ac:picMk id="7" creationId="{051EF24B-C85E-BB1F-A7C2-FE2C2F59C3F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B718-9D8A-D2C3-040E-8F8C1936C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8C7FF5-CEFD-2A4A-2CB5-50607AF02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AFAABC-DF4E-8856-5180-CE51E7E8445B}"/>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5" name="Footer Placeholder 4">
            <a:extLst>
              <a:ext uri="{FF2B5EF4-FFF2-40B4-BE49-F238E27FC236}">
                <a16:creationId xmlns:a16="http://schemas.microsoft.com/office/drawing/2014/main" id="{59A064BB-887D-6448-1DB1-DEF8E4424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809B9-C30A-F713-9DB6-989F6CA17C18}"/>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367689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1D63-7C15-7333-D8C6-C440ED3BA1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5BA2C3-DFD3-CCE7-B9D2-3B0593EE85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34E61-60FA-4EF5-EC44-56924CCBB4DD}"/>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5" name="Footer Placeholder 4">
            <a:extLst>
              <a:ext uri="{FF2B5EF4-FFF2-40B4-BE49-F238E27FC236}">
                <a16:creationId xmlns:a16="http://schemas.microsoft.com/office/drawing/2014/main" id="{861BF6F8-D9C3-4262-1F3C-90747D6202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D9AD9-78B0-7EAD-AD5C-735139368407}"/>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124273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BE3C74-E44A-0C16-BCA3-308462136F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216262-AF31-A0A3-0DE5-8A8F1BF7CC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91F1C-8050-A127-3479-E5E23C14A9FC}"/>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5" name="Footer Placeholder 4">
            <a:extLst>
              <a:ext uri="{FF2B5EF4-FFF2-40B4-BE49-F238E27FC236}">
                <a16:creationId xmlns:a16="http://schemas.microsoft.com/office/drawing/2014/main" id="{BACD438B-9306-C1B4-7156-9395F340B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D9B20-8ACC-DC0C-2F03-133119901F99}"/>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143580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8B64-BF9E-D11F-77B8-155B668949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8F931-2B4D-451F-1CC9-A33A7C282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E499F-A3FC-B3C4-AE85-2A278B237FF7}"/>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5" name="Footer Placeholder 4">
            <a:extLst>
              <a:ext uri="{FF2B5EF4-FFF2-40B4-BE49-F238E27FC236}">
                <a16:creationId xmlns:a16="http://schemas.microsoft.com/office/drawing/2014/main" id="{B9B2C31A-3022-B625-4E96-E93010B28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A16C3-4D42-E399-3291-BD0180552D71}"/>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404485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EF1E-7E62-FC24-628A-E1597D4D2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885AAE-037A-F6BE-49A9-17E85F9FC3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11A5C1-759D-96F3-B0AB-F2D69F02CF67}"/>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5" name="Footer Placeholder 4">
            <a:extLst>
              <a:ext uri="{FF2B5EF4-FFF2-40B4-BE49-F238E27FC236}">
                <a16:creationId xmlns:a16="http://schemas.microsoft.com/office/drawing/2014/main" id="{E2FD5AB8-DF00-B4F8-048B-D12541822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6889A-CFC0-71F9-B6C2-8453705DA7E1}"/>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42604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1270-0BBB-5405-9B17-59D0949A0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1C4D38-4AD8-8225-7E07-4C4DE2E79A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7294D-1507-502C-AFF5-2F96F4ADC9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E0AF32-9981-6D07-56C3-646A26FA20E3}"/>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6" name="Footer Placeholder 5">
            <a:extLst>
              <a:ext uri="{FF2B5EF4-FFF2-40B4-BE49-F238E27FC236}">
                <a16:creationId xmlns:a16="http://schemas.microsoft.com/office/drawing/2014/main" id="{461943BF-4567-CACA-EAD6-2C2D5CC936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D1D7E4-6287-72B6-C341-C5FC6A2C6B87}"/>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320188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0547-2783-8E2B-E889-3336439B5C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F266BB-E0D5-33C4-ED02-D691F6A42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84E77D-0E07-AD78-F55F-13F44B08DF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3F0CFA-4720-3CB3-4175-36A8DADF0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2E1B9-6736-7EE1-7A80-358B75226B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379F42-7363-8FA7-7F6F-721BFCD5E4C1}"/>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8" name="Footer Placeholder 7">
            <a:extLst>
              <a:ext uri="{FF2B5EF4-FFF2-40B4-BE49-F238E27FC236}">
                <a16:creationId xmlns:a16="http://schemas.microsoft.com/office/drawing/2014/main" id="{B048795A-FF37-19DE-BC3C-1C565F5847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B87DCF-0C26-956D-D3D6-598EB8140C65}"/>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154716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1BC5-A69C-B285-6FFF-9C8B4915CF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9B2800-9F50-BDE4-89BE-B8BF1C89C655}"/>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4" name="Footer Placeholder 3">
            <a:extLst>
              <a:ext uri="{FF2B5EF4-FFF2-40B4-BE49-F238E27FC236}">
                <a16:creationId xmlns:a16="http://schemas.microsoft.com/office/drawing/2014/main" id="{1EA8B066-AB14-7411-BB06-A499FD09C7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ACCB3A-0A04-70C7-2003-DD142DB96709}"/>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207622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0350E-CC57-8D29-1A90-2D9389D6C961}"/>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3" name="Footer Placeholder 2">
            <a:extLst>
              <a:ext uri="{FF2B5EF4-FFF2-40B4-BE49-F238E27FC236}">
                <a16:creationId xmlns:a16="http://schemas.microsoft.com/office/drawing/2014/main" id="{4879DE80-A63C-A637-4850-D0F9EE1890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CE2ABE-F4A5-8BF0-C885-1D1547D84519}"/>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49064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2F5C-C909-F693-52B9-7DF68B326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45A53C-E4FD-17C9-22BE-812928C4B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94F781-4940-D068-BEF7-52556A756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CD256-DC8A-18A0-2D95-19927F1E0FC9}"/>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6" name="Footer Placeholder 5">
            <a:extLst>
              <a:ext uri="{FF2B5EF4-FFF2-40B4-BE49-F238E27FC236}">
                <a16:creationId xmlns:a16="http://schemas.microsoft.com/office/drawing/2014/main" id="{3D5AD7E8-E8BE-A630-EC36-BF89C119D6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9327B4-5755-15A2-D094-3E0D50453EDA}"/>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358981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549DD-CAFA-7D2A-D220-D78B1FDF9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866FAB-48FA-6800-0AB0-6F4AAF214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78DA48-ECEE-A9B3-A0D2-BE5FE7A6C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D7D6F-91E8-CCAB-2A00-86A5DEC0782D}"/>
              </a:ext>
            </a:extLst>
          </p:cNvPr>
          <p:cNvSpPr>
            <a:spLocks noGrp="1"/>
          </p:cNvSpPr>
          <p:nvPr>
            <p:ph type="dt" sz="half" idx="10"/>
          </p:nvPr>
        </p:nvSpPr>
        <p:spPr/>
        <p:txBody>
          <a:bodyPr/>
          <a:lstStyle/>
          <a:p>
            <a:fld id="{30821412-C946-458F-8927-7019E46CF6AD}" type="datetimeFigureOut">
              <a:rPr lang="en-GB" smtClean="0"/>
              <a:t>08/01/2026</a:t>
            </a:fld>
            <a:endParaRPr lang="en-GB"/>
          </a:p>
        </p:txBody>
      </p:sp>
      <p:sp>
        <p:nvSpPr>
          <p:cNvPr id="6" name="Footer Placeholder 5">
            <a:extLst>
              <a:ext uri="{FF2B5EF4-FFF2-40B4-BE49-F238E27FC236}">
                <a16:creationId xmlns:a16="http://schemas.microsoft.com/office/drawing/2014/main" id="{88971C0B-4425-96D1-8F6F-A63919197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4E67CE-C836-FF0F-4912-ECE5A599019C}"/>
              </a:ext>
            </a:extLst>
          </p:cNvPr>
          <p:cNvSpPr>
            <a:spLocks noGrp="1"/>
          </p:cNvSpPr>
          <p:nvPr>
            <p:ph type="sldNum" sz="quarter" idx="12"/>
          </p:nvPr>
        </p:nvSpPr>
        <p:spPr/>
        <p:txBody>
          <a:bodyPr/>
          <a:lstStyle/>
          <a:p>
            <a:fld id="{6A83BD90-CA02-4AE2-BA57-F988D9982A24}" type="slidenum">
              <a:rPr lang="en-GB" smtClean="0"/>
              <a:t>‹#›</a:t>
            </a:fld>
            <a:endParaRPr lang="en-GB"/>
          </a:p>
        </p:txBody>
      </p:sp>
    </p:spTree>
    <p:extLst>
      <p:ext uri="{BB962C8B-B14F-4D97-AF65-F5344CB8AC3E}">
        <p14:creationId xmlns:p14="http://schemas.microsoft.com/office/powerpoint/2010/main" val="333528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A5EE86-1DAA-93AC-2BA0-7067DDCCC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9936A5-D860-7F92-03EC-3F49E35E1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6E567-E123-DE27-EAF0-A9DFE370A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821412-C946-458F-8927-7019E46CF6AD}" type="datetimeFigureOut">
              <a:rPr lang="en-GB" smtClean="0"/>
              <a:t>08/01/2026</a:t>
            </a:fld>
            <a:endParaRPr lang="en-GB"/>
          </a:p>
        </p:txBody>
      </p:sp>
      <p:sp>
        <p:nvSpPr>
          <p:cNvPr id="5" name="Footer Placeholder 4">
            <a:extLst>
              <a:ext uri="{FF2B5EF4-FFF2-40B4-BE49-F238E27FC236}">
                <a16:creationId xmlns:a16="http://schemas.microsoft.com/office/drawing/2014/main" id="{93DAC801-8D90-AADA-8BDE-0FC06BD1E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2734B1D-7B26-709E-86B0-F6C9FF6F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83BD90-CA02-4AE2-BA57-F988D9982A24}" type="slidenum">
              <a:rPr lang="en-GB" smtClean="0"/>
              <a:t>‹#›</a:t>
            </a:fld>
            <a:endParaRPr lang="en-GB"/>
          </a:p>
        </p:txBody>
      </p:sp>
    </p:spTree>
    <p:extLst>
      <p:ext uri="{BB962C8B-B14F-4D97-AF65-F5344CB8AC3E}">
        <p14:creationId xmlns:p14="http://schemas.microsoft.com/office/powerpoint/2010/main" val="324554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F2FEB1F-192E-2581-9402-C95A7A14134B}"/>
              </a:ext>
            </a:extLst>
          </p:cNvPr>
          <p:cNvSpPr>
            <a:spLocks noGrp="1"/>
          </p:cNvSpPr>
          <p:nvPr>
            <p:ph type="ctrTitle"/>
          </p:nvPr>
        </p:nvSpPr>
        <p:spPr>
          <a:xfrm>
            <a:off x="1314824" y="735106"/>
            <a:ext cx="10053763" cy="2928470"/>
          </a:xfrm>
        </p:spPr>
        <p:txBody>
          <a:bodyPr anchor="b">
            <a:normAutofit/>
          </a:bodyPr>
          <a:lstStyle/>
          <a:p>
            <a:pPr algn="l"/>
            <a:r>
              <a:rPr lang="en-GB" sz="4800">
                <a:solidFill>
                  <a:srgbClr val="FFFFFF"/>
                </a:solidFill>
              </a:rPr>
              <a:t>Patient Survey Results October 2025- January 2026</a:t>
            </a:r>
          </a:p>
        </p:txBody>
      </p:sp>
    </p:spTree>
    <p:extLst>
      <p:ext uri="{BB962C8B-B14F-4D97-AF65-F5344CB8AC3E}">
        <p14:creationId xmlns:p14="http://schemas.microsoft.com/office/powerpoint/2010/main" val="38624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25A7FC4C-A0E7-39B5-3F6C-B332C90EB2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37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BD070064-E251-44B5-ACCA-6C84E84E9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Tree>
    <p:extLst>
      <p:ext uri="{BB962C8B-B14F-4D97-AF65-F5344CB8AC3E}">
        <p14:creationId xmlns:p14="http://schemas.microsoft.com/office/powerpoint/2010/main" val="235880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3A630340-F0ED-F251-3D29-75AAEB3161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Tree>
    <p:extLst>
      <p:ext uri="{BB962C8B-B14F-4D97-AF65-F5344CB8AC3E}">
        <p14:creationId xmlns:p14="http://schemas.microsoft.com/office/powerpoint/2010/main" val="347392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BBAFE23E-7932-E3E3-8FA0-24A44E557A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Tree>
    <p:extLst>
      <p:ext uri="{BB962C8B-B14F-4D97-AF65-F5344CB8AC3E}">
        <p14:creationId xmlns:p14="http://schemas.microsoft.com/office/powerpoint/2010/main" val="22872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2A5F271F-EE8D-47F5-BF5A-4EDB1ED765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Tree>
    <p:extLst>
      <p:ext uri="{BB962C8B-B14F-4D97-AF65-F5344CB8AC3E}">
        <p14:creationId xmlns:p14="http://schemas.microsoft.com/office/powerpoint/2010/main" val="318544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ECF5-AAA2-F076-70DB-5BBCE3D8BC36}"/>
              </a:ext>
            </a:extLst>
          </p:cNvPr>
          <p:cNvSpPr>
            <a:spLocks noGrp="1"/>
          </p:cNvSpPr>
          <p:nvPr>
            <p:ph type="title"/>
          </p:nvPr>
        </p:nvSpPr>
        <p:spPr>
          <a:xfrm>
            <a:off x="838200" y="365126"/>
            <a:ext cx="10515600" cy="872190"/>
          </a:xfrm>
        </p:spPr>
        <p:txBody>
          <a:bodyPr/>
          <a:lstStyle/>
          <a:p>
            <a:r>
              <a:rPr lang="en-GB" dirty="0"/>
              <a:t>Patient Comments</a:t>
            </a:r>
          </a:p>
        </p:txBody>
      </p:sp>
      <p:pic>
        <p:nvPicPr>
          <p:cNvPr id="5" name="Content Placeholder 4">
            <a:extLst>
              <a:ext uri="{FF2B5EF4-FFF2-40B4-BE49-F238E27FC236}">
                <a16:creationId xmlns:a16="http://schemas.microsoft.com/office/drawing/2014/main" id="{92EAB068-46B6-4D3B-0666-0B4FB92CAC11}"/>
              </a:ext>
            </a:extLst>
          </p:cNvPr>
          <p:cNvPicPr>
            <a:picLocks noGrp="1" noChangeAspect="1"/>
          </p:cNvPicPr>
          <p:nvPr>
            <p:ph idx="1"/>
          </p:nvPr>
        </p:nvPicPr>
        <p:blipFill>
          <a:blip r:embed="rId2"/>
          <a:stretch>
            <a:fillRect/>
          </a:stretch>
        </p:blipFill>
        <p:spPr>
          <a:xfrm>
            <a:off x="622999" y="1284327"/>
            <a:ext cx="2692958" cy="4195466"/>
          </a:xfrm>
        </p:spPr>
      </p:pic>
      <p:pic>
        <p:nvPicPr>
          <p:cNvPr id="7" name="Picture 6">
            <a:extLst>
              <a:ext uri="{FF2B5EF4-FFF2-40B4-BE49-F238E27FC236}">
                <a16:creationId xmlns:a16="http://schemas.microsoft.com/office/drawing/2014/main" id="{6B5544C7-4077-7D39-8BC4-ED43495C0BA3}"/>
              </a:ext>
            </a:extLst>
          </p:cNvPr>
          <p:cNvPicPr>
            <a:picLocks noChangeAspect="1"/>
          </p:cNvPicPr>
          <p:nvPr/>
        </p:nvPicPr>
        <p:blipFill>
          <a:blip r:embed="rId3"/>
          <a:stretch>
            <a:fillRect/>
          </a:stretch>
        </p:blipFill>
        <p:spPr>
          <a:xfrm>
            <a:off x="4214144" y="1547445"/>
            <a:ext cx="2783393" cy="3679864"/>
          </a:xfrm>
          <a:prstGeom prst="rect">
            <a:avLst/>
          </a:prstGeom>
        </p:spPr>
      </p:pic>
      <p:pic>
        <p:nvPicPr>
          <p:cNvPr id="9" name="Picture 8">
            <a:extLst>
              <a:ext uri="{FF2B5EF4-FFF2-40B4-BE49-F238E27FC236}">
                <a16:creationId xmlns:a16="http://schemas.microsoft.com/office/drawing/2014/main" id="{A12CC63A-AB52-3D3F-629D-437B3FDEE334}"/>
              </a:ext>
            </a:extLst>
          </p:cNvPr>
          <p:cNvPicPr>
            <a:picLocks noChangeAspect="1"/>
          </p:cNvPicPr>
          <p:nvPr/>
        </p:nvPicPr>
        <p:blipFill>
          <a:blip r:embed="rId4"/>
          <a:stretch>
            <a:fillRect/>
          </a:stretch>
        </p:blipFill>
        <p:spPr>
          <a:xfrm>
            <a:off x="7275008" y="1547445"/>
            <a:ext cx="2984360" cy="3420613"/>
          </a:xfrm>
          <a:prstGeom prst="rect">
            <a:avLst/>
          </a:prstGeom>
        </p:spPr>
      </p:pic>
    </p:spTree>
    <p:extLst>
      <p:ext uri="{BB962C8B-B14F-4D97-AF65-F5344CB8AC3E}">
        <p14:creationId xmlns:p14="http://schemas.microsoft.com/office/powerpoint/2010/main" val="124877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1BE6-9083-8C14-84DB-EE3B184EE904}"/>
              </a:ext>
            </a:extLst>
          </p:cNvPr>
          <p:cNvSpPr>
            <a:spLocks noGrp="1"/>
          </p:cNvSpPr>
          <p:nvPr>
            <p:ph type="title"/>
          </p:nvPr>
        </p:nvSpPr>
        <p:spPr/>
        <p:txBody>
          <a:bodyPr/>
          <a:lstStyle/>
          <a:p>
            <a:r>
              <a:rPr lang="en-GB" dirty="0"/>
              <a:t>Patient Comments Continued…</a:t>
            </a:r>
          </a:p>
        </p:txBody>
      </p:sp>
      <p:pic>
        <p:nvPicPr>
          <p:cNvPr id="5" name="Content Placeholder 4">
            <a:extLst>
              <a:ext uri="{FF2B5EF4-FFF2-40B4-BE49-F238E27FC236}">
                <a16:creationId xmlns:a16="http://schemas.microsoft.com/office/drawing/2014/main" id="{FD70C59D-21AF-84FF-1368-72FACDD3AC90}"/>
              </a:ext>
            </a:extLst>
          </p:cNvPr>
          <p:cNvPicPr>
            <a:picLocks noGrp="1" noChangeAspect="1"/>
          </p:cNvPicPr>
          <p:nvPr>
            <p:ph idx="1"/>
          </p:nvPr>
        </p:nvPicPr>
        <p:blipFill>
          <a:blip r:embed="rId2"/>
          <a:stretch>
            <a:fillRect/>
          </a:stretch>
        </p:blipFill>
        <p:spPr>
          <a:xfrm>
            <a:off x="462225" y="2069960"/>
            <a:ext cx="2632667" cy="2974313"/>
          </a:xfrm>
        </p:spPr>
      </p:pic>
      <p:pic>
        <p:nvPicPr>
          <p:cNvPr id="7" name="Picture 6">
            <a:extLst>
              <a:ext uri="{FF2B5EF4-FFF2-40B4-BE49-F238E27FC236}">
                <a16:creationId xmlns:a16="http://schemas.microsoft.com/office/drawing/2014/main" id="{D313F10E-DC72-5365-D313-28A71D049E84}"/>
              </a:ext>
            </a:extLst>
          </p:cNvPr>
          <p:cNvPicPr>
            <a:picLocks noChangeAspect="1"/>
          </p:cNvPicPr>
          <p:nvPr/>
        </p:nvPicPr>
        <p:blipFill>
          <a:blip r:embed="rId3"/>
          <a:stretch>
            <a:fillRect/>
          </a:stretch>
        </p:blipFill>
        <p:spPr>
          <a:xfrm>
            <a:off x="4360985" y="1979525"/>
            <a:ext cx="2735634" cy="4500814"/>
          </a:xfrm>
          <a:prstGeom prst="rect">
            <a:avLst/>
          </a:prstGeom>
        </p:spPr>
      </p:pic>
      <p:pic>
        <p:nvPicPr>
          <p:cNvPr id="9" name="Picture 8">
            <a:extLst>
              <a:ext uri="{FF2B5EF4-FFF2-40B4-BE49-F238E27FC236}">
                <a16:creationId xmlns:a16="http://schemas.microsoft.com/office/drawing/2014/main" id="{7F0E691D-E6E9-C816-0765-7258909AD2EC}"/>
              </a:ext>
            </a:extLst>
          </p:cNvPr>
          <p:cNvPicPr>
            <a:picLocks noChangeAspect="1"/>
          </p:cNvPicPr>
          <p:nvPr/>
        </p:nvPicPr>
        <p:blipFill>
          <a:blip r:embed="rId4"/>
          <a:stretch>
            <a:fillRect/>
          </a:stretch>
        </p:blipFill>
        <p:spPr>
          <a:xfrm>
            <a:off x="7385539" y="1979525"/>
            <a:ext cx="2662814" cy="3537020"/>
          </a:xfrm>
          <a:prstGeom prst="rect">
            <a:avLst/>
          </a:prstGeom>
        </p:spPr>
      </p:pic>
    </p:spTree>
    <p:extLst>
      <p:ext uri="{BB962C8B-B14F-4D97-AF65-F5344CB8AC3E}">
        <p14:creationId xmlns:p14="http://schemas.microsoft.com/office/powerpoint/2010/main" val="146171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7124-077C-39F1-DD0D-16BA3C6ADF9C}"/>
              </a:ext>
            </a:extLst>
          </p:cNvPr>
          <p:cNvSpPr>
            <a:spLocks noGrp="1"/>
          </p:cNvSpPr>
          <p:nvPr>
            <p:ph type="title"/>
          </p:nvPr>
        </p:nvSpPr>
        <p:spPr/>
        <p:txBody>
          <a:bodyPr/>
          <a:lstStyle/>
          <a:p>
            <a:r>
              <a:rPr lang="en-GB" dirty="0"/>
              <a:t>Patient Comments Continued…</a:t>
            </a:r>
          </a:p>
        </p:txBody>
      </p:sp>
      <p:pic>
        <p:nvPicPr>
          <p:cNvPr id="5" name="Content Placeholder 4">
            <a:extLst>
              <a:ext uri="{FF2B5EF4-FFF2-40B4-BE49-F238E27FC236}">
                <a16:creationId xmlns:a16="http://schemas.microsoft.com/office/drawing/2014/main" id="{BD0CC913-407A-D041-7853-9B429E22A247}"/>
              </a:ext>
            </a:extLst>
          </p:cNvPr>
          <p:cNvPicPr>
            <a:picLocks noGrp="1" noChangeAspect="1"/>
          </p:cNvPicPr>
          <p:nvPr>
            <p:ph idx="1"/>
          </p:nvPr>
        </p:nvPicPr>
        <p:blipFill>
          <a:blip r:embed="rId2"/>
          <a:stretch>
            <a:fillRect/>
          </a:stretch>
        </p:blipFill>
        <p:spPr>
          <a:xfrm>
            <a:off x="838199" y="2080009"/>
            <a:ext cx="2668675" cy="3557116"/>
          </a:xfrm>
        </p:spPr>
      </p:pic>
      <p:pic>
        <p:nvPicPr>
          <p:cNvPr id="7" name="Picture 6">
            <a:extLst>
              <a:ext uri="{FF2B5EF4-FFF2-40B4-BE49-F238E27FC236}">
                <a16:creationId xmlns:a16="http://schemas.microsoft.com/office/drawing/2014/main" id="{2A4FF7CE-C755-37B4-8A8F-257C8FDBB6E8}"/>
              </a:ext>
            </a:extLst>
          </p:cNvPr>
          <p:cNvPicPr>
            <a:picLocks noChangeAspect="1"/>
          </p:cNvPicPr>
          <p:nvPr/>
        </p:nvPicPr>
        <p:blipFill>
          <a:blip r:embed="rId3"/>
          <a:stretch>
            <a:fillRect/>
          </a:stretch>
        </p:blipFill>
        <p:spPr>
          <a:xfrm>
            <a:off x="4695185" y="2080009"/>
            <a:ext cx="2467707" cy="3396343"/>
          </a:xfrm>
          <a:prstGeom prst="rect">
            <a:avLst/>
          </a:prstGeom>
        </p:spPr>
      </p:pic>
      <p:pic>
        <p:nvPicPr>
          <p:cNvPr id="9" name="Picture 8">
            <a:extLst>
              <a:ext uri="{FF2B5EF4-FFF2-40B4-BE49-F238E27FC236}">
                <a16:creationId xmlns:a16="http://schemas.microsoft.com/office/drawing/2014/main" id="{9D0333F6-92EF-14DA-0AF4-CB64D2611A2B}"/>
              </a:ext>
            </a:extLst>
          </p:cNvPr>
          <p:cNvPicPr>
            <a:picLocks noChangeAspect="1"/>
          </p:cNvPicPr>
          <p:nvPr/>
        </p:nvPicPr>
        <p:blipFill>
          <a:blip r:embed="rId4"/>
          <a:stretch>
            <a:fillRect/>
          </a:stretch>
        </p:blipFill>
        <p:spPr>
          <a:xfrm>
            <a:off x="7767376" y="2007746"/>
            <a:ext cx="2914022" cy="3557115"/>
          </a:xfrm>
          <a:prstGeom prst="rect">
            <a:avLst/>
          </a:prstGeom>
        </p:spPr>
      </p:pic>
    </p:spTree>
    <p:extLst>
      <p:ext uri="{BB962C8B-B14F-4D97-AF65-F5344CB8AC3E}">
        <p14:creationId xmlns:p14="http://schemas.microsoft.com/office/powerpoint/2010/main" val="363693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22E9-57A7-6E69-56AF-2AA5E0D5376D}"/>
              </a:ext>
            </a:extLst>
          </p:cNvPr>
          <p:cNvSpPr>
            <a:spLocks noGrp="1"/>
          </p:cNvSpPr>
          <p:nvPr>
            <p:ph type="title"/>
          </p:nvPr>
        </p:nvSpPr>
        <p:spPr/>
        <p:txBody>
          <a:bodyPr/>
          <a:lstStyle/>
          <a:p>
            <a:r>
              <a:rPr lang="en-GB" dirty="0"/>
              <a:t>Patient Comments Continued…</a:t>
            </a:r>
          </a:p>
        </p:txBody>
      </p:sp>
      <p:pic>
        <p:nvPicPr>
          <p:cNvPr id="5" name="Content Placeholder 4">
            <a:extLst>
              <a:ext uri="{FF2B5EF4-FFF2-40B4-BE49-F238E27FC236}">
                <a16:creationId xmlns:a16="http://schemas.microsoft.com/office/drawing/2014/main" id="{C20DF69B-2F69-2BF3-DA74-F5BD0639F41F}"/>
              </a:ext>
            </a:extLst>
          </p:cNvPr>
          <p:cNvPicPr>
            <a:picLocks noGrp="1" noChangeAspect="1"/>
          </p:cNvPicPr>
          <p:nvPr>
            <p:ph idx="1"/>
          </p:nvPr>
        </p:nvPicPr>
        <p:blipFill>
          <a:blip r:embed="rId2"/>
          <a:stretch>
            <a:fillRect/>
          </a:stretch>
        </p:blipFill>
        <p:spPr>
          <a:xfrm>
            <a:off x="838200" y="1744833"/>
            <a:ext cx="2598335" cy="3691325"/>
          </a:xfrm>
        </p:spPr>
      </p:pic>
      <p:pic>
        <p:nvPicPr>
          <p:cNvPr id="7" name="Picture 6">
            <a:extLst>
              <a:ext uri="{FF2B5EF4-FFF2-40B4-BE49-F238E27FC236}">
                <a16:creationId xmlns:a16="http://schemas.microsoft.com/office/drawing/2014/main" id="{3062B42B-BCCB-9A6E-36BE-956D8626A809}"/>
              </a:ext>
            </a:extLst>
          </p:cNvPr>
          <p:cNvPicPr>
            <a:picLocks noChangeAspect="1"/>
          </p:cNvPicPr>
          <p:nvPr/>
        </p:nvPicPr>
        <p:blipFill>
          <a:blip r:embed="rId3"/>
          <a:stretch>
            <a:fillRect/>
          </a:stretch>
        </p:blipFill>
        <p:spPr>
          <a:xfrm>
            <a:off x="4521758" y="1690689"/>
            <a:ext cx="3070609" cy="4288080"/>
          </a:xfrm>
          <a:prstGeom prst="rect">
            <a:avLst/>
          </a:prstGeom>
        </p:spPr>
      </p:pic>
      <p:pic>
        <p:nvPicPr>
          <p:cNvPr id="9" name="Picture 8">
            <a:extLst>
              <a:ext uri="{FF2B5EF4-FFF2-40B4-BE49-F238E27FC236}">
                <a16:creationId xmlns:a16="http://schemas.microsoft.com/office/drawing/2014/main" id="{9186632C-2A16-8AA7-E438-E161E9FAB05E}"/>
              </a:ext>
            </a:extLst>
          </p:cNvPr>
          <p:cNvPicPr>
            <a:picLocks noChangeAspect="1"/>
          </p:cNvPicPr>
          <p:nvPr/>
        </p:nvPicPr>
        <p:blipFill>
          <a:blip r:embed="rId4"/>
          <a:stretch>
            <a:fillRect/>
          </a:stretch>
        </p:blipFill>
        <p:spPr>
          <a:xfrm>
            <a:off x="8279841" y="1690688"/>
            <a:ext cx="3275763" cy="5021611"/>
          </a:xfrm>
          <a:prstGeom prst="rect">
            <a:avLst/>
          </a:prstGeom>
        </p:spPr>
      </p:pic>
    </p:spTree>
    <p:extLst>
      <p:ext uri="{BB962C8B-B14F-4D97-AF65-F5344CB8AC3E}">
        <p14:creationId xmlns:p14="http://schemas.microsoft.com/office/powerpoint/2010/main" val="350415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4CBF-63CA-BC34-4C92-3D5BC36F4913}"/>
              </a:ext>
            </a:extLst>
          </p:cNvPr>
          <p:cNvSpPr>
            <a:spLocks noGrp="1"/>
          </p:cNvSpPr>
          <p:nvPr>
            <p:ph type="title"/>
          </p:nvPr>
        </p:nvSpPr>
        <p:spPr/>
        <p:txBody>
          <a:bodyPr/>
          <a:lstStyle/>
          <a:p>
            <a:r>
              <a:rPr lang="en-GB" dirty="0"/>
              <a:t>Patient Comments Continued…</a:t>
            </a:r>
          </a:p>
        </p:txBody>
      </p:sp>
      <p:pic>
        <p:nvPicPr>
          <p:cNvPr id="5" name="Content Placeholder 4">
            <a:extLst>
              <a:ext uri="{FF2B5EF4-FFF2-40B4-BE49-F238E27FC236}">
                <a16:creationId xmlns:a16="http://schemas.microsoft.com/office/drawing/2014/main" id="{1BF1D628-EB4F-A4B0-2C7C-77EF7DB469B6}"/>
              </a:ext>
            </a:extLst>
          </p:cNvPr>
          <p:cNvPicPr>
            <a:picLocks noGrp="1" noChangeAspect="1"/>
          </p:cNvPicPr>
          <p:nvPr>
            <p:ph idx="1"/>
          </p:nvPr>
        </p:nvPicPr>
        <p:blipFill>
          <a:blip r:embed="rId2"/>
          <a:stretch>
            <a:fillRect/>
          </a:stretch>
        </p:blipFill>
        <p:spPr>
          <a:xfrm>
            <a:off x="683288" y="1690687"/>
            <a:ext cx="3094892" cy="4669919"/>
          </a:xfrm>
        </p:spPr>
      </p:pic>
      <p:pic>
        <p:nvPicPr>
          <p:cNvPr id="7" name="Picture 6">
            <a:extLst>
              <a:ext uri="{FF2B5EF4-FFF2-40B4-BE49-F238E27FC236}">
                <a16:creationId xmlns:a16="http://schemas.microsoft.com/office/drawing/2014/main" id="{30BD5B50-69FF-EFCF-B2D2-17BB117B3B1D}"/>
              </a:ext>
            </a:extLst>
          </p:cNvPr>
          <p:cNvPicPr>
            <a:picLocks noChangeAspect="1"/>
          </p:cNvPicPr>
          <p:nvPr/>
        </p:nvPicPr>
        <p:blipFill>
          <a:blip r:embed="rId3"/>
          <a:stretch>
            <a:fillRect/>
          </a:stretch>
        </p:blipFill>
        <p:spPr>
          <a:xfrm>
            <a:off x="4612193" y="1690688"/>
            <a:ext cx="2542233" cy="3583264"/>
          </a:xfrm>
          <a:prstGeom prst="rect">
            <a:avLst/>
          </a:prstGeom>
        </p:spPr>
      </p:pic>
    </p:spTree>
    <p:extLst>
      <p:ext uri="{BB962C8B-B14F-4D97-AF65-F5344CB8AC3E}">
        <p14:creationId xmlns:p14="http://schemas.microsoft.com/office/powerpoint/2010/main" val="316516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graph&#10;&#10;AI-generated content may be incorrect.">
            <a:extLst>
              <a:ext uri="{FF2B5EF4-FFF2-40B4-BE49-F238E27FC236}">
                <a16:creationId xmlns:a16="http://schemas.microsoft.com/office/drawing/2014/main" id="{DCC137B8-8AF7-ADE7-BAA4-293DB634E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859" y="1201175"/>
            <a:ext cx="8155412" cy="4844472"/>
          </a:xfrm>
        </p:spPr>
      </p:pic>
    </p:spTree>
    <p:extLst>
      <p:ext uri="{BB962C8B-B14F-4D97-AF65-F5344CB8AC3E}">
        <p14:creationId xmlns:p14="http://schemas.microsoft.com/office/powerpoint/2010/main" val="59867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451ED-80D7-4F12-F88D-9721DB9E5CF1}"/>
              </a:ext>
            </a:extLst>
          </p:cNvPr>
          <p:cNvSpPr>
            <a:spLocks noGrp="1"/>
          </p:cNvSpPr>
          <p:nvPr>
            <p:ph type="title"/>
          </p:nvPr>
        </p:nvSpPr>
        <p:spPr>
          <a:xfrm>
            <a:off x="6590662" y="4267832"/>
            <a:ext cx="4805996" cy="1297115"/>
          </a:xfrm>
        </p:spPr>
        <p:txBody>
          <a:bodyPr vert="horz" lIns="91440" tIns="45720" rIns="91440" bIns="45720" rtlCol="0" anchor="t">
            <a:normAutofit fontScale="90000"/>
          </a:bodyPr>
          <a:lstStyle/>
          <a:p>
            <a:r>
              <a:rPr lang="en-US" sz="4000" kern="1200" dirty="0">
                <a:solidFill>
                  <a:schemeClr val="tx2"/>
                </a:solidFill>
                <a:latin typeface="+mj-lt"/>
                <a:ea typeface="+mj-ea"/>
                <a:cs typeface="+mj-cs"/>
              </a:rPr>
              <a:t>Summary of Practice responses:</a:t>
            </a:r>
            <a:br>
              <a:rPr lang="en-US" sz="4000" kern="1200" dirty="0">
                <a:solidFill>
                  <a:schemeClr val="tx2"/>
                </a:solidFill>
                <a:latin typeface="+mj-lt"/>
                <a:ea typeface="+mj-ea"/>
                <a:cs typeface="+mj-cs"/>
              </a:rPr>
            </a:br>
            <a:endParaRPr lang="en-US" sz="4000" kern="1200" dirty="0">
              <a:solidFill>
                <a:schemeClr val="tx2"/>
              </a:solidFill>
              <a:latin typeface="+mj-lt"/>
              <a:ea typeface="+mj-ea"/>
              <a:cs typeface="+mj-cs"/>
            </a:endParaRPr>
          </a:p>
        </p:txBody>
      </p:sp>
      <p:pic>
        <p:nvPicPr>
          <p:cNvPr id="20" name="Graphic 19" descr="Teacher">
            <a:extLst>
              <a:ext uri="{FF2B5EF4-FFF2-40B4-BE49-F238E27FC236}">
                <a16:creationId xmlns:a16="http://schemas.microsoft.com/office/drawing/2014/main" id="{62E6CFE8-A46F-CF9C-9D61-5C32BCB9B6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164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B0183C1-E0B9-619F-EDC8-BF47A243599C}"/>
              </a:ext>
            </a:extLst>
          </p:cNvPr>
          <p:cNvPicPr>
            <a:picLocks noChangeAspect="1"/>
          </p:cNvPicPr>
          <p:nvPr/>
        </p:nvPicPr>
        <p:blipFill>
          <a:blip r:embed="rId2"/>
          <a:stretch>
            <a:fillRect/>
          </a:stretch>
        </p:blipFill>
        <p:spPr>
          <a:xfrm>
            <a:off x="1200912" y="1004316"/>
            <a:ext cx="9790176" cy="4849368"/>
          </a:xfrm>
          <a:prstGeom prst="rect">
            <a:avLst/>
          </a:prstGeom>
        </p:spPr>
      </p:pic>
    </p:spTree>
    <p:extLst>
      <p:ext uri="{BB962C8B-B14F-4D97-AF65-F5344CB8AC3E}">
        <p14:creationId xmlns:p14="http://schemas.microsoft.com/office/powerpoint/2010/main" val="379295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6F8F4A-09F1-8BC8-2099-3AA151DAE647}"/>
              </a:ext>
            </a:extLst>
          </p:cNvPr>
          <p:cNvPicPr>
            <a:picLocks noChangeAspect="1"/>
          </p:cNvPicPr>
          <p:nvPr/>
        </p:nvPicPr>
        <p:blipFill>
          <a:blip r:embed="rId2"/>
          <a:stretch>
            <a:fillRect/>
          </a:stretch>
        </p:blipFill>
        <p:spPr>
          <a:xfrm>
            <a:off x="1656588" y="867156"/>
            <a:ext cx="8878824" cy="5123688"/>
          </a:xfrm>
          <a:prstGeom prst="rect">
            <a:avLst/>
          </a:prstGeom>
        </p:spPr>
      </p:pic>
    </p:spTree>
    <p:extLst>
      <p:ext uri="{BB962C8B-B14F-4D97-AF65-F5344CB8AC3E}">
        <p14:creationId xmlns:p14="http://schemas.microsoft.com/office/powerpoint/2010/main" val="407760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5655D29-F840-668D-397F-806ACF9BF6F6}"/>
              </a:ext>
            </a:extLst>
          </p:cNvPr>
          <p:cNvPicPr>
            <a:picLocks noChangeAspect="1"/>
          </p:cNvPicPr>
          <p:nvPr/>
        </p:nvPicPr>
        <p:blipFill>
          <a:blip r:embed="rId2"/>
          <a:stretch>
            <a:fillRect/>
          </a:stretch>
        </p:blipFill>
        <p:spPr>
          <a:xfrm>
            <a:off x="643467" y="692438"/>
            <a:ext cx="10905066" cy="547312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4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E31D62-E4AE-9B3F-509B-865F839B7516}"/>
              </a:ext>
            </a:extLst>
          </p:cNvPr>
          <p:cNvPicPr>
            <a:picLocks noChangeAspect="1"/>
          </p:cNvPicPr>
          <p:nvPr/>
        </p:nvPicPr>
        <p:blipFill>
          <a:blip r:embed="rId2"/>
          <a:stretch>
            <a:fillRect/>
          </a:stretch>
        </p:blipFill>
        <p:spPr>
          <a:xfrm>
            <a:off x="643467" y="758887"/>
            <a:ext cx="10905066" cy="534022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55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87AE0D-6E0B-F175-46F7-2B330702E449}"/>
              </a:ext>
            </a:extLst>
          </p:cNvPr>
          <p:cNvPicPr>
            <a:picLocks noChangeAspect="1"/>
          </p:cNvPicPr>
          <p:nvPr/>
        </p:nvPicPr>
        <p:blipFill>
          <a:blip r:embed="rId2"/>
          <a:stretch>
            <a:fillRect/>
          </a:stretch>
        </p:blipFill>
        <p:spPr>
          <a:xfrm>
            <a:off x="643467" y="1385002"/>
            <a:ext cx="10905066" cy="408799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34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9E645E-AF23-2F59-9CBA-ADF48C7D2366}"/>
              </a:ext>
            </a:extLst>
          </p:cNvPr>
          <p:cNvPicPr>
            <a:picLocks noChangeAspect="1"/>
          </p:cNvPicPr>
          <p:nvPr/>
        </p:nvPicPr>
        <p:blipFill>
          <a:blip r:embed="rId2"/>
          <a:stretch>
            <a:fillRect/>
          </a:stretch>
        </p:blipFill>
        <p:spPr>
          <a:xfrm>
            <a:off x="643467" y="1263335"/>
            <a:ext cx="10905066" cy="4331328"/>
          </a:xfrm>
          <a:prstGeom prst="rect">
            <a:avLst/>
          </a:prstGeom>
          <a:ln>
            <a:noFill/>
          </a:ln>
        </p:spPr>
      </p:pic>
    </p:spTree>
    <p:extLst>
      <p:ext uri="{BB962C8B-B14F-4D97-AF65-F5344CB8AC3E}">
        <p14:creationId xmlns:p14="http://schemas.microsoft.com/office/powerpoint/2010/main" val="249230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21F99B-F9A3-17C9-2BCF-C58D911B39C9}"/>
              </a:ext>
            </a:extLst>
          </p:cNvPr>
          <p:cNvSpPr>
            <a:spLocks noGrp="1"/>
          </p:cNvSpPr>
          <p:nvPr>
            <p:ph type="title"/>
          </p:nvPr>
        </p:nvSpPr>
        <p:spPr>
          <a:xfrm>
            <a:off x="3027924" y="991261"/>
            <a:ext cx="5754696" cy="1837349"/>
          </a:xfrm>
        </p:spPr>
        <p:txBody>
          <a:bodyPr>
            <a:normAutofit/>
          </a:bodyPr>
          <a:lstStyle/>
          <a:p>
            <a:pPr algn="ctr"/>
            <a:r>
              <a:rPr lang="en-GB" sz="3600">
                <a:solidFill>
                  <a:schemeClr val="tx2"/>
                </a:solidFill>
              </a:rPr>
              <a:t>Thank you</a:t>
            </a:r>
          </a:p>
        </p:txBody>
      </p:sp>
      <p:sp>
        <p:nvSpPr>
          <p:cNvPr id="28" name="Content Placeholder 2">
            <a:extLst>
              <a:ext uri="{FF2B5EF4-FFF2-40B4-BE49-F238E27FC236}">
                <a16:creationId xmlns:a16="http://schemas.microsoft.com/office/drawing/2014/main" id="{E4D9F752-D3FA-2724-4C3D-9ADFC4D63E56}"/>
              </a:ext>
            </a:extLst>
          </p:cNvPr>
          <p:cNvSpPr>
            <a:spLocks noGrp="1"/>
          </p:cNvSpPr>
          <p:nvPr>
            <p:ph idx="1"/>
          </p:nvPr>
        </p:nvSpPr>
        <p:spPr>
          <a:xfrm>
            <a:off x="3050412" y="2979336"/>
            <a:ext cx="5709721" cy="2430864"/>
          </a:xfrm>
        </p:spPr>
        <p:txBody>
          <a:bodyPr anchor="t">
            <a:normAutofit/>
          </a:bodyPr>
          <a:lstStyle/>
          <a:p>
            <a:pPr marL="0" indent="0">
              <a:buNone/>
            </a:pPr>
            <a:r>
              <a:rPr lang="en-GB" sz="1400" dirty="0"/>
              <a:t>We would like to extend our sincere thanks to all patients who took the time to complete our recent patient survey. Your feedback is invaluable in helping us understand what we're doing well and, more importantly, where we can improve our services. We recognise that your time is precious, and we genuinely appreciate you sharing your experiences and views with us. The insights you've provided will directly inform our quality improvement initiatives and help shape the future development of our practice. We are committed to carefully reviewing all responses and will be sharing key findings and any resulting action plans with our patient community in due course. Thank you for helping us to continue providing the best possible care for our patients.</a:t>
            </a:r>
            <a:endParaRPr lang="en-GB"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008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web page&#10;&#10;AI-generated content may be incorrect.">
            <a:extLst>
              <a:ext uri="{FF2B5EF4-FFF2-40B4-BE49-F238E27FC236}">
                <a16:creationId xmlns:a16="http://schemas.microsoft.com/office/drawing/2014/main" id="{EA10455C-F0F1-B179-88F9-0A83F9603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20724"/>
            <a:ext cx="10905066" cy="4416550"/>
          </a:xfrm>
          <a:prstGeom prst="rect">
            <a:avLst/>
          </a:prstGeom>
          <a:ln>
            <a:noFill/>
          </a:ln>
        </p:spPr>
      </p:pic>
    </p:spTree>
    <p:extLst>
      <p:ext uri="{BB962C8B-B14F-4D97-AF65-F5344CB8AC3E}">
        <p14:creationId xmlns:p14="http://schemas.microsoft.com/office/powerpoint/2010/main" val="230931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CAEC87AB-5312-1D7A-8383-9678D4483C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52456"/>
            <a:ext cx="10905066" cy="3953086"/>
          </a:xfrm>
          <a:prstGeom prst="rect">
            <a:avLst/>
          </a:prstGeom>
          <a:ln>
            <a:noFill/>
          </a:ln>
        </p:spPr>
      </p:pic>
    </p:spTree>
    <p:extLst>
      <p:ext uri="{BB962C8B-B14F-4D97-AF65-F5344CB8AC3E}">
        <p14:creationId xmlns:p14="http://schemas.microsoft.com/office/powerpoint/2010/main" val="275791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67BE3A28-5472-CB6D-158D-4AA4968FCB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52456"/>
            <a:ext cx="10905066" cy="3953086"/>
          </a:xfrm>
          <a:prstGeom prst="rect">
            <a:avLst/>
          </a:prstGeom>
          <a:ln>
            <a:noFill/>
          </a:ln>
        </p:spPr>
      </p:pic>
    </p:spTree>
    <p:extLst>
      <p:ext uri="{BB962C8B-B14F-4D97-AF65-F5344CB8AC3E}">
        <p14:creationId xmlns:p14="http://schemas.microsoft.com/office/powerpoint/2010/main" val="354879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9742C9BB-66C9-88C1-63F9-2C27A7C288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09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0F67DEE2-FA56-22A3-6C33-43099BE35E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57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46B070E9-EC7A-603F-A13C-8B6F864CAA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Tree>
    <p:extLst>
      <p:ext uri="{BB962C8B-B14F-4D97-AF65-F5344CB8AC3E}">
        <p14:creationId xmlns:p14="http://schemas.microsoft.com/office/powerpoint/2010/main" val="277509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1A0B9A92-2EB9-8FB7-81A3-22D62AEDF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61396"/>
            <a:ext cx="10905066" cy="3135206"/>
          </a:xfrm>
          <a:prstGeom prst="rect">
            <a:avLst/>
          </a:prstGeom>
          <a:ln>
            <a:noFill/>
          </a:ln>
        </p:spPr>
      </p:pic>
    </p:spTree>
    <p:extLst>
      <p:ext uri="{BB962C8B-B14F-4D97-AF65-F5344CB8AC3E}">
        <p14:creationId xmlns:p14="http://schemas.microsoft.com/office/powerpoint/2010/main" val="250900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7B0B5BA75B9E489C6769075405A488" ma:contentTypeVersion="17" ma:contentTypeDescription="Create a new document." ma:contentTypeScope="" ma:versionID="1baab04002710eef75c069df9dfbab9d">
  <xsd:schema xmlns:xsd="http://www.w3.org/2001/XMLSchema" xmlns:xs="http://www.w3.org/2001/XMLSchema" xmlns:p="http://schemas.microsoft.com/office/2006/metadata/properties" xmlns:ns1="http://schemas.microsoft.com/sharepoint/v3" xmlns:ns2="c1f2f9ee-a915-4097-b5bc-c16f7e75d42e" xmlns:ns3="5830566c-5530-4cd1-aa3e-3d53a1ffd281" xmlns:ns4="a785ad58-1d57-4f8a-aa71-77170459bd0d" targetNamespace="http://schemas.microsoft.com/office/2006/metadata/properties" ma:root="true" ma:fieldsID="00a7941d1da1051e8c430a3f6b73ab3d" ns1:_="" ns2:_="" ns3:_="" ns4:_="">
    <xsd:import namespace="http://schemas.microsoft.com/sharepoint/v3"/>
    <xsd:import namespace="c1f2f9ee-a915-4097-b5bc-c16f7e75d42e"/>
    <xsd:import namespace="5830566c-5530-4cd1-aa3e-3d53a1ffd281"/>
    <xsd:import namespace="a785ad58-1d57-4f8a-aa71-77170459bd0d"/>
    <xsd:element name="properties">
      <xsd:complexType>
        <xsd:sequence>
          <xsd:element name="documentManagement">
            <xsd:complexType>
              <xsd:all>
                <xsd:element ref="ns3:TaxKeywordTaxHTField" minOccurs="0"/>
                <xsd:element ref="ns3:TaxCatchAll" minOccurs="0"/>
                <xsd:element ref="ns4:SharedWithUsers" minOccurs="0"/>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2f9ee-a915-4097-b5bc-c16f7e75d42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30566c-5530-4cd1-aa3e-3d53a1ffd281" elementFormDefault="qualified">
    <xsd:import namespace="http://schemas.microsoft.com/office/2006/documentManagement/types"/>
    <xsd:import namespace="http://schemas.microsoft.com/office/infopath/2007/PartnerControls"/>
    <xsd:element name="TaxKeywordTaxHTField" ma:index="9" nillable="true" ma:displayName="TaxKeywordTaxHTField" ma:hidden="true" ma:internalName="TaxKeywordTaxHTField">
      <xsd:simpleType>
        <xsd:restriction base="dms:Note"/>
      </xsd:simpleType>
    </xsd:element>
    <xsd:element name="TaxCatchAll" ma:index="10" nillable="true" ma:displayName="Taxonomy Catch All Column" ma:hidden="true" ma:list="{357b1097-fe7f-43c1-ace2-2945175ff3e3}" ma:internalName="TaxCatchAll" ma:showField="CatchAllData" ma:web="5830566c-5530-4cd1-aa3e-3d53a1ffd2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11"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2f9ee-a915-4097-b5bc-c16f7e75d42e">
      <Terms xmlns="http://schemas.microsoft.com/office/infopath/2007/PartnerControls"/>
    </lcf76f155ced4ddcb4097134ff3c332f>
    <TaxCatchAll xmlns="5830566c-5530-4cd1-aa3e-3d53a1ffd281" xsi:nil="true"/>
    <TaxKeywordTaxHTField xmlns="5830566c-5530-4cd1-aa3e-3d53a1ffd281"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98E0E6-E6C9-4697-9347-E8A774033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f2f9ee-a915-4097-b5bc-c16f7e75d42e"/>
    <ds:schemaRef ds:uri="5830566c-5530-4cd1-aa3e-3d53a1ffd281"/>
    <ds:schemaRef ds:uri="a785ad58-1d57-4f8a-aa71-77170459b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38128E-E276-41A2-943F-D8109074C520}">
  <ds:schemaRefs>
    <ds:schemaRef ds:uri="http://schemas.microsoft.com/office/2006/metadata/properties"/>
    <ds:schemaRef ds:uri="http://schemas.microsoft.com/office/infopath/2007/PartnerControls"/>
    <ds:schemaRef ds:uri="c1f2f9ee-a915-4097-b5bc-c16f7e75d42e"/>
    <ds:schemaRef ds:uri="5830566c-5530-4cd1-aa3e-3d53a1ffd281"/>
    <ds:schemaRef ds:uri="http://schemas.microsoft.com/sharepoint/v3"/>
  </ds:schemaRefs>
</ds:datastoreItem>
</file>

<file path=customXml/itemProps3.xml><?xml version="1.0" encoding="utf-8"?>
<ds:datastoreItem xmlns:ds="http://schemas.openxmlformats.org/officeDocument/2006/customXml" ds:itemID="{2EC9E536-9C40-4E79-A9EC-953AEAB18A50}">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1204</TotalTime>
  <Words>164</Words>
  <Application>Microsoft Office PowerPoint</Application>
  <PresentationFormat>Widescreen</PresentationFormat>
  <Paragraphs>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Patient Survey Results October 2025- January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Comments</vt:lpstr>
      <vt:lpstr>Patient Comments Continued…</vt:lpstr>
      <vt:lpstr>Patient Comments Continued…</vt:lpstr>
      <vt:lpstr>Patient Comments Continued…</vt:lpstr>
      <vt:lpstr>Patient Comments Continued…</vt:lpstr>
      <vt:lpstr>Summary of Practice responses: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MAROTTA, Lisa (WOOTTON MEDICAL CENTRE)</dc:creator>
  <cp:lastModifiedBy>MAROTTA, Lisa (WOOTTON MEDICAL CENTRE)</cp:lastModifiedBy>
  <cp:revision>1</cp:revision>
  <dcterms:created xsi:type="dcterms:W3CDTF">2026-01-06T15:32:08Z</dcterms:created>
  <dcterms:modified xsi:type="dcterms:W3CDTF">2026-01-08T09:41:49Z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0x0101009C7B0B5BA75B9E489C6769075405A488</vt:lpwstr>
  </property>
  <property fmtid="{D5CDD505-2E9C-101B-9397-08002B2CF9AE}" pid="4" name="MediaServiceImageTags">
    <vt:lpwstr/>
  </property>
</Properties>
</file>